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xlsm" ContentType="application/vnd.ms-excel.sheet.macroEnabled.12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53" r:id="rId2"/>
    <p:sldId id="324" r:id="rId3"/>
    <p:sldId id="259" r:id="rId4"/>
    <p:sldId id="323" r:id="rId5"/>
    <p:sldId id="352" r:id="rId6"/>
    <p:sldId id="325" r:id="rId7"/>
    <p:sldId id="334" r:id="rId8"/>
    <p:sldId id="338" r:id="rId9"/>
    <p:sldId id="343" r:id="rId10"/>
    <p:sldId id="337" r:id="rId11"/>
    <p:sldId id="344" r:id="rId12"/>
    <p:sldId id="355" r:id="rId13"/>
    <p:sldId id="302" r:id="rId14"/>
    <p:sldId id="345" r:id="rId15"/>
    <p:sldId id="300" r:id="rId16"/>
    <p:sldId id="346" r:id="rId17"/>
    <p:sldId id="347" r:id="rId18"/>
    <p:sldId id="348" r:id="rId19"/>
    <p:sldId id="34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87"/>
    <p:restoredTop sz="86466" autoAdjust="0"/>
  </p:normalViewPr>
  <p:slideViewPr>
    <p:cSldViewPr>
      <p:cViewPr varScale="1">
        <p:scale>
          <a:sx n="139" d="100"/>
          <a:sy n="139" d="100"/>
        </p:scale>
        <p:origin x="1624" y="168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507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
<Relationships xmlns="http://schemas.openxmlformats.org/package/2006/relationships"/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683333333333333"/>
          <c:y val="0.213450292397661"/>
          <c:w val="0.873333333333333"/>
          <c:h val="0.60818713450292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63AAFE"/>
            </a:solidFill>
            <a:ln w="11957">
              <a:solidFill>
                <a:srgbClr val="000000"/>
              </a:solidFill>
              <a:prstDash val="solid"/>
            </a:ln>
          </c:spPr>
          <c:explosion val="23"/>
          <c:dPt>
            <c:idx val="0"/>
            <c:bubble3D val="0"/>
            <c:spPr>
              <a:solidFill>
                <a:srgbClr val="4600A5"/>
              </a:solidFill>
              <a:ln w="1195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EA746"/>
              </a:solidFill>
              <a:ln w="1195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58C"/>
              </a:solidFill>
              <a:ln w="1195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4EE257"/>
              </a:solidFill>
              <a:ln w="11957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711FF"/>
              </a:solidFill>
              <a:ln w="1195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107565423592788"/>
                  <c:y val="-0.137104844988221"/>
                </c:manualLayout>
              </c:layout>
              <c:tx>
                <c:rich>
                  <a:bodyPr/>
                  <a:lstStyle/>
                  <a:p>
                    <a:pPr>
                      <a:defRPr sz="1530" b="1" i="0" u="none" strike="noStrike" baseline="0">
                        <a:solidFill>
                          <a:srgbClr val="000000"/>
                        </a:solidFill>
                        <a:latin typeface="Comic Sans MS"/>
                        <a:ea typeface="Comic Sans MS"/>
                        <a:cs typeface="Comic Sans MS"/>
                      </a:defRPr>
                    </a:pPr>
                    <a:r>
                      <a:rPr lang="ru-RU" dirty="0" smtClean="0"/>
                      <a:t>дошкольники </a:t>
                    </a:r>
                    <a:r>
                      <a:rPr lang="ru-RU" dirty="0"/>
                      <a:t>15%</a:t>
                    </a:r>
                  </a:p>
                </c:rich>
              </c:tx>
              <c:spPr>
                <a:noFill/>
                <a:ln w="23914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496222826679"/>
                      <c:h val="0.18479787081697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118594831165912"/>
                  <c:y val="-0.12673833231746"/>
                </c:manualLayout>
              </c:layout>
              <c:spPr>
                <a:noFill/>
                <a:ln w="23914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000000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787132517111"/>
                      <c:h val="0.15664463029031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992740694084819"/>
                  <c:y val="0.0532839441204597"/>
                </c:manualLayout>
              </c:layout>
              <c:spPr>
                <a:noFill/>
                <a:ln w="23914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000000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1666666666667"/>
                  <c:y val="-0.119728963618533"/>
                </c:manualLayout>
              </c:layout>
              <c:spPr>
                <a:noFill/>
                <a:ln w="23914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000000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2901318261526"/>
                  <c:y val="0.0107834106063751"/>
                </c:manualLayout>
              </c:layout>
              <c:spPr>
                <a:noFill/>
                <a:ln w="23914">
                  <a:noFill/>
                </a:ln>
              </c:spPr>
              <c:txPr>
                <a:bodyPr/>
                <a:lstStyle/>
                <a:p>
                  <a:pPr>
                    <a:defRPr sz="1530" b="1" i="0" u="none" strike="noStrike" baseline="0">
                      <a:solidFill>
                        <a:srgbClr val="000000"/>
                      </a:solidFill>
                      <a:latin typeface="Comic Sans MS"/>
                      <a:ea typeface="Comic Sans MS"/>
                      <a:cs typeface="Comic Sans M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9536304959311"/>
                      <c:h val="0.22421240755429"/>
                    </c:manualLayout>
                  </c15:layout>
                </c:ext>
              </c:extLst>
            </c:dLbl>
            <c:spPr>
              <a:noFill/>
              <a:ln w="2391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30" b="1" i="0" u="none" strike="noStrike" baseline="0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дошкольники</c:v>
                </c:pt>
                <c:pt idx="1">
                  <c:v>7 - 11 лет</c:v>
                </c:pt>
                <c:pt idx="2">
                  <c:v>12 - 17 лет</c:v>
                </c:pt>
                <c:pt idx="3">
                  <c:v>18 - 30 лет</c:v>
                </c:pt>
                <c:pt idx="4">
                  <c:v>старше 30 лет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0.15</c:v>
                </c:pt>
                <c:pt idx="1">
                  <c:v>0.15</c:v>
                </c:pt>
                <c:pt idx="2">
                  <c:v>0.45</c:v>
                </c:pt>
                <c:pt idx="3">
                  <c:v>0.18</c:v>
                </c:pt>
                <c:pt idx="4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391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95" b="1" i="0" u="none" strike="noStrike" baseline="0">
          <a:solidFill>
            <a:srgbClr val="000000"/>
          </a:solidFill>
          <a:latin typeface="Comic Sans MS"/>
          <a:ea typeface="Comic Sans MS"/>
          <a:cs typeface="Comic Sans MS"/>
        </a:defRPr>
      </a:pPr>
      <a:endParaRPr lang="ru-RU"/>
    </a:p>
  </c:tx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27145-A48F-47DE-9BF2-1BADFDDCF37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6AE68-E4E4-45F6-A830-E267971F34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0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AE68-E4E4-45F6-A830-E267971F34E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AE68-E4E4-45F6-A830-E267971F34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07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AE68-E4E4-45F6-A830-E267971F34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88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6AE68-E4E4-45F6-A830-E267971F34E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65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64.jpg"/><Relationship Id="rId5" Type="http://schemas.openxmlformats.org/officeDocument/2006/relationships/image" Target="../media/image5.jpg"/><Relationship Id="rId6" Type="http://schemas.openxmlformats.org/officeDocument/2006/relationships/image" Target="../media/image65.JPG"/><Relationship Id="rId7" Type="http://schemas.openxmlformats.org/officeDocument/2006/relationships/image" Target="../media/image66.jpg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70.jp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58.jp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7" Type="http://schemas.openxmlformats.org/officeDocument/2006/relationships/image" Target="../media/image7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jpg"/><Relationship Id="rId5" Type="http://schemas.openxmlformats.org/officeDocument/2006/relationships/image" Target="../media/image82.jpg"/><Relationship Id="rId6" Type="http://schemas.openxmlformats.org/officeDocument/2006/relationships/image" Target="../media/image83.jpg"/><Relationship Id="rId7" Type="http://schemas.openxmlformats.org/officeDocument/2006/relationships/image" Target="../media/image84.jpg"/><Relationship Id="rId8" Type="http://schemas.openxmlformats.org/officeDocument/2006/relationships/image" Target="../media/image85.jpg"/><Relationship Id="rId9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22.jpg"/><Relationship Id="rId7" Type="http://schemas.openxmlformats.org/officeDocument/2006/relationships/image" Target="../media/image90.jpeg"/><Relationship Id="rId8" Type="http://schemas.openxmlformats.org/officeDocument/2006/relationships/image" Target="../media/image77.jpeg"/><Relationship Id="rId9" Type="http://schemas.openxmlformats.org/officeDocument/2006/relationships/image" Target="../media/image91.jpeg"/><Relationship Id="rId10" Type="http://schemas.openxmlformats.org/officeDocument/2006/relationships/image" Target="../media/image76.jpeg"/><Relationship Id="rId11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18.xml.rels><?xml version="1.0" encoding="UTF-8" standalone="yes"?>
<Relationships xmlns="http://schemas.openxmlformats.org/package/2006/relationships"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jpg"/><Relationship Id="rId15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jpeg"/></Relationships>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g"/><Relationship Id="rId1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0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1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1" y="3692267"/>
            <a:ext cx="2220681" cy="2960908"/>
          </a:xfrm>
          <a:prstGeom prst="rect">
            <a:avLst/>
          </a:prstGeom>
        </p:spPr>
      </p:pic>
      <p:pic>
        <p:nvPicPr>
          <p:cNvPr id="7" name="Picture 5" descr="D:\сгон\соц-ин\стенд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44" y="1340768"/>
            <a:ext cx="3782967" cy="21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5783"/>
            <a:ext cx="7559040" cy="1363969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7" y="1916832"/>
            <a:ext cx="2324100" cy="2844800"/>
          </a:xfrm>
          <a:prstGeom prst="rect">
            <a:avLst/>
          </a:prstGeom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671">
            <a:off x="3260880" y="4175403"/>
            <a:ext cx="2807039" cy="1994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 txBox="1">
            <a:spLocks noChangeArrowheads="1"/>
          </p:cNvSpPr>
          <p:nvPr/>
        </p:nvSpPr>
        <p:spPr>
          <a:xfrm>
            <a:off x="4895850" y="892935"/>
            <a:ext cx="4248150" cy="6929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altLang="ru-RU" sz="2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981980" y="607445"/>
            <a:ext cx="483987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>
                <a:solidFill>
                  <a:srgbClr val="FF0000"/>
                </a:solidFill>
              </a:rPr>
              <a:t>Айрапетян </a:t>
            </a:r>
            <a:r>
              <a:rPr lang="ru-RU" sz="1400" b="1" dirty="0" err="1">
                <a:solidFill>
                  <a:srgbClr val="FF0000"/>
                </a:solidFill>
              </a:rPr>
              <a:t>Арут</a:t>
            </a:r>
            <a:r>
              <a:rPr lang="ru-RU" sz="1400" b="1" dirty="0">
                <a:solidFill>
                  <a:srgbClr val="FF0000"/>
                </a:solidFill>
              </a:rPr>
              <a:t>- </a:t>
            </a:r>
            <a:r>
              <a:rPr lang="ru-RU" sz="1400" b="1" dirty="0"/>
              <a:t>инструктор по спорту,  стал «Лучшим организатором спортивно-</a:t>
            </a:r>
            <a:r>
              <a:rPr lang="ru-RU" sz="1400" b="1" dirty="0" err="1"/>
              <a:t>массовов</a:t>
            </a:r>
            <a:r>
              <a:rPr lang="ru-RU" sz="1400" b="1" dirty="0"/>
              <a:t> работы по месту жительства»  в ЮЗАО награжден Дипломом Министерства спорта РФ «За подготовку победителей и</a:t>
            </a:r>
          </a:p>
          <a:p>
            <a:pPr algn="ctr" fontAlgn="base"/>
            <a:r>
              <a:rPr lang="ru-RU" sz="1400" b="1" dirty="0"/>
              <a:t> призеров Кубка России по </a:t>
            </a:r>
            <a:r>
              <a:rPr lang="ru-RU" sz="1400" b="1" dirty="0" err="1"/>
              <a:t>сават</a:t>
            </a:r>
            <a:r>
              <a:rPr lang="ru-RU" sz="1400" b="1" dirty="0"/>
              <a:t>».</a:t>
            </a:r>
            <a:endParaRPr lang="ru-RU" sz="1400" dirty="0"/>
          </a:p>
          <a:p>
            <a:pPr algn="ctr" fontAlgn="base"/>
            <a:r>
              <a:rPr lang="ru-RU" sz="1400" b="1" dirty="0" smtClean="0"/>
              <a:t>Тренер ГБУ ЦДС «СОЦ-ИН»</a:t>
            </a:r>
            <a:r>
              <a:rPr lang="ru-RU" sz="1400" b="1" dirty="0" smtClean="0">
                <a:solidFill>
                  <a:srgbClr val="FF0000"/>
                </a:solidFill>
              </a:rPr>
              <a:t> Л.В. Лазарева </a:t>
            </a:r>
            <a:r>
              <a:rPr lang="ru-RU" sz="1400" b="1" dirty="0" smtClean="0"/>
              <a:t>награждена  премией  Мэра города Москвы в номинации «Лучший тренер по работе с детьми и подростками по месту жительству».</a:t>
            </a:r>
            <a:endParaRPr lang="ru-RU" sz="1400" dirty="0" smtClean="0"/>
          </a:p>
          <a:p>
            <a:pPr algn="ctr" fontAlgn="base"/>
            <a:r>
              <a:rPr lang="ru-RU" sz="1400" b="1" dirty="0" err="1" smtClean="0">
                <a:solidFill>
                  <a:srgbClr val="FF0000"/>
                </a:solidFill>
              </a:rPr>
              <a:t>Борзенкова</a:t>
            </a:r>
            <a:r>
              <a:rPr lang="ru-RU" sz="1400" b="1" dirty="0" smtClean="0">
                <a:solidFill>
                  <a:srgbClr val="FF0000"/>
                </a:solidFill>
              </a:rPr>
              <a:t> И.Е </a:t>
            </a:r>
            <a:r>
              <a:rPr lang="mr-IN" sz="1400" b="1" dirty="0" smtClean="0"/>
              <a:t>–</a:t>
            </a:r>
            <a:r>
              <a:rPr lang="ru-RU" sz="1400" b="1" dirty="0" smtClean="0"/>
              <a:t> тренер по скандинавской ходьбе, награждена грамотой от Московской Городской Думы за участие в культурно-массовых мероприятиях.</a:t>
            </a:r>
          </a:p>
          <a:p>
            <a:pPr algn="ctr" fontAlgn="base"/>
            <a:r>
              <a:rPr lang="ru-RU" sz="1400" b="1" dirty="0" err="1" smtClean="0">
                <a:solidFill>
                  <a:srgbClr val="FF0000"/>
                </a:solidFill>
              </a:rPr>
              <a:t>Д.Ю.Севостьянов</a:t>
            </a:r>
            <a:r>
              <a:rPr lang="ru-RU" sz="1400" b="1" dirty="0" smtClean="0">
                <a:solidFill>
                  <a:srgbClr val="FF0000"/>
                </a:solidFill>
              </a:rPr>
              <a:t> -</a:t>
            </a:r>
            <a:r>
              <a:rPr lang="ru-RU" sz="1400" b="1" dirty="0"/>
              <a:t> </a:t>
            </a:r>
            <a:r>
              <a:rPr lang="ru-RU" sz="1400" b="1" dirty="0" smtClean="0"/>
              <a:t>инструктор по спорту награжден</a:t>
            </a:r>
            <a:r>
              <a:rPr lang="ru-RU" sz="1400" b="1" dirty="0"/>
              <a:t> почетной грамотой Департамента спорта и туризма города Москвы «За активное участие в работе Молодежного совета Департамента спорта и туризма города Москвы». </a:t>
            </a:r>
            <a:r>
              <a:rPr lang="ru-RU" sz="1400" dirty="0"/>
              <a:t>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" y="309346"/>
            <a:ext cx="3707904" cy="6560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9613" y="52593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Наши  лучшие тренера </a:t>
            </a:r>
            <a:endParaRPr lang="ru-RU" sz="3200" b="1" dirty="0"/>
          </a:p>
        </p:txBody>
      </p:sp>
      <p:pic>
        <p:nvPicPr>
          <p:cNvPr id="4098" name="Picture 2" descr="C:\Users\Socin\Documents\для сайта\фото\педагоги\праздники награждения\Турнир по сават посвященный выводу войск Афганистана\c5cbd70a-5a3c-46a5-95ea-e7c44b4efb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53" y="4437111"/>
            <a:ext cx="2267960" cy="22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7392">
            <a:off x="3496116" y="4747748"/>
            <a:ext cx="2155167" cy="1616376"/>
          </a:xfrm>
          <a:prstGeom prst="rect">
            <a:avLst/>
          </a:prstGeom>
        </p:spPr>
      </p:pic>
      <p:sp>
        <p:nvSpPr>
          <p:cNvPr id="5" name="AutoShape 2" descr="data:image/png;base64,%20iVBORw0KGgoAAAANSUhEUgAAAL8AAADsCAYAAAAl8HdfAAAAAXNSR0IArs4c6QAAAARnQU1BAACxjwv8YQUAAAAJcEhZcwAADsMAAA7DAcdvqGQAAP+lSURBVHhe7P0HgCXHeR0Kn5vznZx2Zndmc8Ii5wyCIEASTCIlSpQsy/qlZ8tZz3oOsiSaT0+/7fdsP8uSZVu/sy3LEkkFmpkAARAgMrALYPPO7uzkHG6O3f2f89WdBZRsSQRBwGbN9O3u6uoKX50vVVdX47vhu+FPEoIgiJ8799S1j/z//ulQJ+odG8Kd/XfDd8MfGYLA3xEEa3/WD+Z/GVuv/OZAYfHLw/HqQ53L79gQ6uy/G74bLPhB0BdCQKm+trtd3njY9xsPYX0+VZ6Z7E/UNyP+yhySxSU0Klu/kPtbT/4sbwncne+88F3w/y8eZMYEqN0QQv0m+Js7a/Pzdwat+q3xEgE+fRb1pWmgvIpwfR3hRhXhIEA8FkczCJ+o+c27hj51utzJ6h0Xvgv+/4UCgS4zN89tKPCq9/le8QOorw41Zs7uDFWLg5GtRTRmL6C9PodQo4hI0ELE8xCK8N4QoRIKEAqF4SOKSCTkJxLBWPh/f3nRMn8Hhu+C/3/yQDNmJ9C+JoT2aLuwenu7VnpfUC30+rOnw97qRYQKswBBH1Q2EfII9miYAHdAJ+IJEPJLOMR8/E6cT/CHkErGUEPo3bmfeuHRTlHvuPBd8P9PFijdM4TojUDzA0FQm2gtT+5tbq5dm6Ikb8ycRm32LELFVcRaRYS9CvFMUEejCEdjBLiwTbgT/MQ7rzGCe58nQeC54RGl4S4Ri6HQ9H+1/+++9Oet4Hdg+C7438GBQE9yt5vbSOCt3NCu+h/3W40Jf/7VtL8xlwoVltFanER7Yx6hegkRv45oyKfdThxHovCE8HDEwC4oSOIL7wqKCfjnM73OApk8HfCD1lM8xvuD4MXk33z+Jsa8I8N3wf8OCzRjBPZ7icAjQWVmT3195Z4kan3NhZMoXjoPbCwjXJwl2AuISqjTYG/zhrbvIxaPGMAjPgEfJpIjzpQxTFPim10foYFEKe+A4VggLDZwh1f2UWoL5jW5VG7eM/6p4wtK/U4Lro3fDW/LQMnezR234Kjf3vpY0A5uCDYXuxtLU6OJxlq4sXgOtekzNGPWiO4SOaONOG8IUbQHEQJdjiklez1oo+o1EKVYT8YSiDFVhEwRCntkpraBPqBYNzYQA3TEvwMHJT6YzkCveOWre6Joh2PNerP+I8M/e+LXLek7LHwX/G+jQLCnubuB22H4W7tbm2vvC5rVq0Nbs2jOn4e3MgN/bRp+cQl+rUCoCt5hjbywJyM0YeiK0iShYDcwxw3DHmoRAr+Lce0A9VIbsXAKsUgSsmh8agTlY84s79FoTmCOrhk9vL/FGx34mZTxYdAnZq5hZJJxNFrez6f+1os/p5LeaeG74P8OBQJdtE9wGyfsHqRzen+osdHbWJg+nGiX+/yliyhPvYbm6ixQ3aRzSns9IBBD3Ez6EvaS3nRYNYApcMYEYB54lPrigAQ92HasiVYeiHcRwG0P7QZ5xIujVfOYXwKNEhkjGkc8IY7h/R27RlrA0x/zD1HKB0zjx7JWfrS+ZZyQTYTRbod+PVGr/kjoU6ebvPEdFb4L/rcw0F4f524PiT4RNLYe8Br1h/zyQqo1dyEZKczDW59GY2ESQWEFUZopkr6yQjT0EtB8idBOlzUe+JLVhGeoTYEfGNj9KGWxJ8mvkRra9G2mbbbhZcgU/TkkesIoFlbRrNaRiKextl5CtBRHxksR1BEkU2lEgqZpgnYoCS9OzZBkXKqfWx5+UhlRY2QSqJ16FKHSChJisgCr1Upw29AvvHzRGvkOCt8F/7cxULpnKUvvIJHvo1E+4q9PXRfUK8citWXUKdXrc+cQbNFXrK0jqFV4g0+ARxGN0HShFDYThJtMEu0E+TZ/W5S+sRQld4QmjUR5lGBPU4q3aMIQkFna9fX1hpk4RDqls4/u/hiCdAPrWyU6v1GsV2oIr3rYk+pDPJWkZE8iGg/Bz/ch0rcXQarHHOUWtUTNC1BinVFdw9Du6xG7/AqCxVfJeGFKf5o+Tf/WzE8/95xr9TsnfBf8b1IgWFMk5ggPh4LAuzdoNj7mt6sD/spkb6S0nCHw0Zh5Da21GYJoC6F2k04nwc6b5JzK3KDgZo+EDeSBzA3hXplT4ssQAcEZzjImVac1XkW7SfBXWk4bkGmq7RAKGtUh+JOtOKrrbRpHafSm48gmq4j3BljcqKDJsrbqLURoqPS1EujNpBFLUMrnuhCb2M08erBZpEPbrrIeTYK8jnymjGyb9c5dg0iRGuLiExrqRC6ZRLnp/aXun37uV1TVd1L4Lvi/hUDJfoiQvI1EHA9axWu9cuH+aKuU9ZbOoDZzGv76DE2ZWQSlNZohdUp1OpIaWyfZQwSr0K0z5mNgZ1523Z6wMthDJ+5lxuieFmVxKOshO5qi81pBubCJeq1GSU5t0Kbkp01fatK8qYpxYqgUQkgESeze2Q0KdPQOp7B4aRZrpSpZJ0qnN45g00NXLIZUNIZWq4Xe8V6A5k6xnkeibxeP6WF4S+iNVFBbWUElMo780FG0ZfqQ+eLxMMqN5jcHf+6FO63S76DwXfD/MYNMGO5y3G6hlP8YfG83ytMj/ubK7mh9A82Zk6jMnAKKNA9qRfqFNYKG0CWQ9RApROntay9xbiaNA7aZNNxMslPmu+k3vGgMIPteefAKVYRP1VD3avASPm30KLcIvFAVlUaZtjqPNXrDn1Y7ilqTG6V6ua4hGg/5kV6M7x5FaHEWZ16bQjNJBqKtHyoH6KdmkL9QLpUwtDONgZE0yqEBhPoO08ZnHTbOwJtfAxoBytEB9Fz1LuDCM7T71xCh6ROE/KVcbdd46FOffkc5vd8F/x8RCHBNALuG2y7C7phX3fwoGvUJf/NSNEwTxqdz2lq+gObKnAO759GEccOOGhIkpAkKkZd2uMbdOzY84W+41lwZMYSB3pIxPXdyZs3s6TCEG26k9CXIaJjbfe1mDXWaLeE4tUeSaWIN5PoTvKeN1U0yYiuGci2G1VJAZnF1yqXziMVj6I+GUV1eQ4igXio1kGqkbZ7ORqmAFKX4zvEk8t30KbqH0U6MIZOKobFyCSvnFtFNp7gS60Hm8EOIiwaLxxGnxiB3lzYrwXt2fur5Z62y75DwXfB3AsEZIfgO8vC9JMp1gVca9TZXro96tTyWzqE69Sraa5eB0pI9PUVTZgxhSpPEpw2tJ6QCs42XC7QEqahrVg6jKB15wJMrFBcbOC3g/nhoUn47jfJwhwG5yU09oF+gIhAnryTgxZLw0zSXEkXk8w34rTpWlssoNkOU+jRH6tzXGmjxPOC5tMpGoYEeMs3uiRwqYthaGOubLazVPUwMx7BnTCM/DaS7e1hWHo2tFgormwj5bQz15LDRYL3H7saAHOnzXzfnPBQLoVjxfn70k8+/o8b7r3TF/2qhM+w4RAIcolP3Ub9ZvymobaSDtUtdscISGksXUJ+/AF/DjprH7jcJ5LaBU1JdJorZ5vyXpNckMI20+JoA1qGq0imJAy9luEl/xhHEdkHpCHDFK4oHjKZ5JCbQJaGfwQvT5o+nEE7nEKQG6JgOUnJ3oxX10MQcktFZ+KVZVFbpA9DMifjUEG2fZpAHz4uiUougXPQQTWbQiGXRbACxoIodY90EdxGXJguY3QhjYiyOY/tTlOYVmlOsLx3nwlwbtY0mJvb0IJpIUJuwLUNXY9fwbgSnHqGZVUM6E6FzHPynzE89/cNW4XdIEMn/lwgEUg+hJKdME7FGg+rG3eF2dV9QnEdj9jU0Fi8h0Dz2kob0NOPRMztb0l0i2MwWmiAdGW3gFX4l2iXkCQmaF1FL5yb9dkAtQDNN2B6nKivepyx53SFeEl136IiSnRfaemKVSCGS7SXQexGkKYUTebQI3AYd2lq9wn0R7WCLZS7Tt1hFXPPvvQbrW0eS9n8kJoaiI1zXPJ44vEYEsWgK0e4R1ENkgmoNiXQIWxsbuHR6BeenKogkW7jz6i4M9viotBpkOjrPMwGdZmBsohcVOs/VUAro2oHRHUcQvfAsgsIi4ukoWr73zMoSPrzvHz+zoqa9E8L/lOCn5EyxZd1s3E6evo+AfH/QquW94vxorLaVaVOqV6dfRXN5CuHqOiItSvZ23ZkoekAUFogFSpPdBLnALOQKogyWcBu7ZocYsAVygVqCW5a7gG95KD3jtk2hzolJeD1J9VUepWw4STejaxBBftDA3qR5U20GaFJUt5pVeM2KaaAYTf1EOsaq0rltFkCtRTOMdnqsRanNu2jARRKsg5fkPR5SCUry0iZ8+QmJDPOOk2nSaIWTWCm18NTjFzF/WY9+gXff2oND42HUW03UqmSOuRr6BpJI9ih9D82sHBqIoW/sOqTmztCBPkezRzM8/Vat2Xpw5JPPP6YWvhOC68X/CQKBdIytOcYG7QzQusevlt+F6lbC27gIb/ki2itT3CZBOx7hVg3sLmKYIJEjSREu0GqegMGdgNYITUCzwR40WQkO4cSsUIWwIZ+BOxvJ6ZzrfgHfjmUPMcacVwN72wGeyAwlcjRjuoFML7xMD9rcNymZq4026pUKXYoaAo9+RUCoUYrHaKfHEzGaLhH6vdQyoSSviYdqlm+bTKJSvXYLbWqtIOwj6rWQaG+hK1Eg02ygsLZJjUHnmU5vmiZMOxTHKjF/+mINsxfoM9BJ3n8gh5uPZuHRiffbERTLZKauKOtLxziVZd0D8yWyu25DV6UE/+JzpIVPhzqOpu//YOJvfOO/WOPfAaHTg++sQCDFuOvldjf7/33c7/Ab6wcitcIEikuozbyC6sxpYJNmjN5QapQRI0AitMkdmAN7QGPAlaSX9HaoZhRBTxPbbG/aIJbekgppktzcuFc6SX2HeQd2k/DCO9OIcTRVQPdq6lhAmz2U6UOoawjIDaAZy6BCp7VOhhPQWxqu7DBlPEqwE6ARSlRt4RjrKMdSDrbqpsdatOtVahBusi1iRrKczC6PdfBo79M/ESjDNIeiwRKysVWU1uZRXG+xXUm2xqfZFKBGZimFopTlGbTLOaxsNnFkdz8SrS00/AaaKjCRRCqdRF+OfgNNq5X1NoKBGzHQNYbQWTq91EjJZBKVZvsX83/7qb9uxHgHBOu6t3sgiAj00AEK4x3E0u2B1/hoUK/0e8WFVLQ4H/HWpmm3n0JzlWZMbRORdo1SsU2ACLyUlLLP+ScQbjdZDGCmjF2T5NYxAScbnw6mMYGZJZbEAC/AuODys2v2q/vp6HLTVF+f9wfxDJCkg5rtR9A1Ai/VTaDHUGv5qDdq8FoV0BRzkp1AjycJQAFd8+SjMQNyWMxEraHa2ltVKolx9vaVaSkysTGCq7s2YxDWM8T266hFc6hem0c2vIRctIHiyhad34p7HqARoXYTBTJMKh7Hju5BTE1V6dhm6dCmUCguo0UbP5vOI0Ntl8vwWlBm/cNY9sYwtOc+hM89jnBxlXUmE3v+Qnk12Lfr/322ZpV9m4e3Jfgp2YXSq9ndD7KCEwTdIb++cVukWUp4stdnT8JfuWySneKMVkidElNgVnM02iLDw4FDTdR++/j1wBgn0rnpTklxnch8EJAsEYOcVYJZTqgB0Nn/ZsIoD2oHP5pAQDMmlOujVO+Hl+xGK9ljZkydYG/UqmhTutM4p4SlBopRgsaBmGxvSXdNb5BkVz1YjOpiIt7qrHpqAoPTLzLHpLXkzDrGY301mqT6k+miBLFpoDbrR1+BJiAVQQmN8iZiAf0CvwivsoRQuUiN00aVam6rHCHQ6xga6UE0lMN6uY18PoPeDFsYT5C2IVSXF5hlGfkemjz5KH2FPmTG34f47KsI06RUj8UjoWa84e0J/8yz86zY2z5c6eLvVBDQqwGGUyH081Rz2b+PXtp+v77ZHa6u9Gn2YHPuNGp0roLNBfiVDdrsVXakbHaperMDuAk4BIaGSwQIoUjA6TRRscYcjBeGnRTXVfaagdpd015vOTnpSdCzVzU0aWaM/mS/E2Q+0Supjq5hBLkhtCjpa5TsDTJJu0lTpFZG0KwxrzbNmBCBHrEtQsmOGMtkta2cDohtVEjl255VIvg1PKpzN/XBXe+k5nXFs51MErE2idmZJ7VGm1olVFtDu7rEYprIsJ4eGbHRjKBdqSHeLgCVddTLW2hGGsw3Dr8eYHqtjrUSzZvePJga/X0ppAay6OqOorG6gtL6BuIpD/nuMDbKKQR970Y3HWNceN7oHY2Gg2q9/SO9P/fsf2RV3vZBvf2WBzp9gyxZc2IOsMMO+n7jgUirukurCHir59BavYT24nm01ucQrtJZo2kQpqRVt7sa64dAIHDsuNMKB3iCgKCQ9DMJaWBSHBmFl5VGtrjgtC1pdb97cVvw4SkjJdF1r8d4P5oEqPqR7Yaf6YaX7YOf6kPTzJgWmg33gCmQuaX57pEQ4vEIHVRJdsecMgvM51D9DLw0kVxxLshyEaBZpqW3tjGoDZawU18eWhs0AqW9pL67RTeZ2dTQm10bp1jmPKU7BQW6kO5KI0anulHNoeWF6WOwfDrXEYE/qCLD+i7QHzj12gq8ag19mQR98TwayQZ2700zhzoqW2tmHqa7kig3qC1C12Ns8AD8E1+zF2eSZG467J/N/t2nPqbqvN2D0ezbGdhxerNOKwocYGEf4f5m+I1+v7q2P9KuJLFwEdU52utLkwgXFhGqbyBEEIUoaVU7Z/c6cKqy+tWfACShrWB4UTKToh1NoDTboNGvPFOl0z0GKO47x3bOQyKSGCQ4NeFLNnsX7fXcIO31Xkr2PFoRTRv2aMJUaVJolKXO+slBpdQjyGMJ2urmnBLkrIb5Dyq9MxJkTKU6WEXIfrLdrZ7uuvwGd0SJznutjmqcAhGu+3WuVvrM2qrPc2klaTK7N8qyKSiC4gz3Zyjp19HYkKlF7ZNNourF0U73MX0Gs+dKiNYbOCzDkn+RGLuK1tnyQpHl6aFaFrNbK9ixw8Ngko5yu04jKoxkmo46GWi9eRC7dt+O0KuPIV4pIMH2U8Z847PPDbzr+z79aXbg2zs4Wr+JgYCLsdMOMed9zHwve+thv1m5OagW4+HyYiTYnEZr8SzqC1PwN5cQbZRps2vqbMOm99psR4FGgOTmAM0LwovtHKj1p/nkaoIzC3Sk5ggcOtlmEh0qnrEdv1BDkLLZpRl8e0sp6Wz2bC/BTjMmP4BWLI06EdbUk9Km7GcCnb5FSHPpKSWjMmHiZDUbkYmbNFZ1tp1rBZXDIohb/SjG1VUTzRwjuFq7eMek+jFpvn2d4LZja4k2tsRuYyliGjKRL0Gha6IDTbJ4nO2pl9EsnEY6vEAbv0SThX6HH0WFyYpND6VCBFOzESxeXsRH79+Fgb422h59hFYUNWqENCW/nN2ppQr6enwM5Xza/BFs8lom5/yKzdoOjOx/D1LTryA8f46SPyGazlXawcO9P/fNV6yyb+Ng9P5Wgx8Emsd+PzPT0OMw/PI1oXZ9FzaX0Zh/Be358witzsHbWqUdvMEbCHR2nLrUHiCZuUFJR7BZf0YohegY+rS5aSy83u2Gagae6Jz9zzxcE0wCKrYjIV9nGgJCAJKd7nnweM2PxODrgZJs9syAjbN7iS52dhxNmTH1CjzashoqjFKyaypyNBFFNBk30Euyy8GTdA4zX7PdZSa9oWLumEDXTiNPirO6iFGVyNXdnFPuFaca61/gt+uqq+fusXO1n7duj/zwskXIIVaU0mm0JxJLUJBE0Sos0PG9gFxiE9WVdVQ2CG5NfaC5trXZwHLRR4ncsH8wg4HeMM27NtPTZ6GzHKZTHkSiWN4EGtR0u8ao9apxnJlZx84DvUiS8cvlLgzsfxjd5QWEJ58hXWJUPNGg3fJ/LPUz3/y3Vsm3cTDy/UkCpVE/6byDhzt583tJ+PehWcl51Y3uaL0QxdIFOqevorE8A69MoNc2kWzKQaWEot3rR5yEixDY6lKpb60koP71CDSQ6HEtotRiP+iVVfUw/3WXHZI7rgBdF5SZAWsbEEzJ627YUXmys+WcxjXsOADkR2ivd6MdSdOlozvo6QFRnZJd61AK6LQc4lEbiYlKqlPKy5RxhQvwbhjUJrGpPKsGa6PGvKEeCuZD8N+GUQ34ktACqt1km7J1Js7r9+nYMYuAzeNOHkrrzpWvClQ6d48IKFNRTdciVKFoAuG2h3plHsnwCkLVFVQ315GOxeiLUKvVga0ymTKWRKRBX4Vpu3qTqDfqqFbIJKxqNMo+o9VarrSQ7wHWyAgX50rYeyyDGPuxXu5Bbvzd6I9Sk518zDRSOpXQu8KfivytJ/+eq9jbN2yT7o8MJHaMbbqepL6L3U3Q+7cEjeJt4XY1FGhaL8Ee0F5vrM2gVVxGrEY70mtRMlJqkYI0h1kI7+ZeqwowQxJJB7Jb2bkRj04aJSw9piDeJPUotdpJ+gAtRHzaoMxHlVSnW7CdA4UOzTEU+CitnEmhMfYUTdY82pk+eDRhQFPGj+ZsJKZRbxrYPfoV9OyYQ5tgSCCeTNrrfHIYbaydXBAOMz+VL4ZTWZ0/lazlQVw97IIxJBPb9e0gU0hn0jguWmBy9rlJaUWKHm8Av3bbvoA59Gybgd+kustG4/rbeYjOdo+kNRnZtIU0EaWwGFVvrDcqa6gXyQDtpjmlGikqV5qoV2Xnx5Cg0Ikyj2xOMzop6WsraBSq1H4ENZlkY6WOaC6BYi2K89NVDO6iM5yi15DsQmLHdejvG0Xs1UcRqZdo99NcavtfW6/XPjz6qZdE4LdteL2nGNgBkRLQkwWIGNzO7WOhwN/htyrD4VZhEHRIW3ROa7Tvgs1Fe0Mp1CghJuCpYwnkuDqTpkypVUWcDmIinCS8ZFsTDLxmqw2wWOE6lo2gFVTR8IqgALJH+IneIaroFsupUbVmrDOdeNNdBBtBZp3PTXjzNSSocfZ0D232Afg0Zdp6/5Q2vB7fNwn0hoYdCXZ74ZugjcYI7ChVdFwbmU0PlaiVJM3NhPl9kljgUz1koXgqVw+WnOBntQhhq58LNh9fCe1Epgzz0p9EaUfquzYxH7XDniIb7bkJ9AoO+NZixql80U5B2kw+Ay/yPjGOZpLypEmBI1OR1z0mokfCu8UMTEq/paU3vijVffotzi9xDKaG0AhkujCd+QrzqyKf0fwhD9XiBtqLFWwu0ETabMKLd+GpkxusTxQTI3EcPjyA9PBO9O6+CfGzTyGyNu0ERyjSDELh/em//c0Zq/TbNBBHfi+78l46m8MkxU2B36IZUx0MajRZtmbtYVJ97gxaK1M0YTTGXqEEqdNUodSQvauHM0ShDa8TiHrMXkcFjUSdzlaKKlUzEbiZEGWH06700jE04yR4pIE2NUWbmoImKnKZLvZrFpWFCpKgNKadbXYygeNUveBPM0bz2ONk0ZwmgY0S+L1o0WmtsxIN2kqtZo2+RdnqKeEXT8bIXA7skog21s4LmotuCQy8AnEHmA5h3FwQMMUUGr3RymfbNvwbgztl/TQq1bmmYU0diTRysFV7IVlxzIpxBm9rn5pntr6aqZuNaXROOovTRAfm66652pkwYYyYQ9fbMlNkWslkobmnqy29g0uaRJQ3fS1NjfDZR+wKq4tMMwkkjXK1qk0E1S1K7g1EM2GkyACttTW06BdUixGsLFbx2OkyegcHcNWeFKhcEcsn0LfvbiSWLiNMxzfGUpM0fYIgcUf4px57WnV9uwaB/yF2+pdQW4K/SPNl8RzqSxfRXqezRFUZqRdJfDp/bJQIpU5zkkvyrNO9koYyD/wEj6OohreQHKLsCRFsdcoVOlHNYo12ItP3J1DKRLC0vma+QFZkJxZTOcI9nEd5lozVjiCVTDA/STJ2V5JAJ8CR6kOQ6aeD2od2LE8zBrRdNQmsQulG/cyODlMqajQmRvWrzebGSBqxfhHaYGYmsc5ygFV7SUoxmNnyHdD+HgC/cW9piS2C6fUhWFaic01MY2vp8FzpnPQmhJlGlw3DLMsAq+Tb4OUFndsIlBxc0ZbpFCShzexifqS+xQisuk/BzB8rn23QPTSxVH5Ezybo63g+BQtpE1AztGn2eEFDN9E01aBCi+2PwtPoExmxTqM+1tyisGigGfCayhFd2R9xOckrPr55cg0DO4dw1b5+Crka6v4WukavZ1/mgDNPIEHmSyRCqNTxC7mfffZnrJJv0xBqvvBrN7eWLn25tnCqx6fNHmmW2OAqpVyUdiBtE0ldevYCj3W0BUd4jcSwn3gm4isiqvW9aHNXkOhiV2UJbc0d36iitUUbk2AP9aQxTbC2y3WMZWhnJlqIJmh3BhlQ4FA1h5HId9sksEhuCH6uDy1zUFMEOx3UZoNOXJFCrMKSNI03xD4OOxMmFqcDp3kxnQdKBLQzY1h/gagDfI1KCIkeO9y1RNfUAF1VW6gNhLZOjMDo7G+BVGCWCUOwMalNfba7+Mc8XD6M4+2OCUSzTl46l1i2i3L6de6OHciVzqUNNDNTQkXagfE+yxaj6nVJpRVbEe0ErrQjwc5yIqqX/ChpM/YNvXWre0i+AGNksnkB/Z0WGcK2hjGmF9LoWxv0dOGVFpBNs3+a7C/2RTJDHNAkrNbZs+EcNgotFFuU77UQurpopqZKCKeHkem6Bd7xR5Ci85yI+dTAeC39M89dbY15m4bQyU/ek92fDT4T8qsPNkkMM2UIGA0z2lNRElqv4JlJwBscA5D06jN1iBvzI6OwIyhZW2lK3jzVZZ0SJE+ns56k9UQJQem/UaugRrtec0R2dSeQz3lI57SKQFpKhvmMIDV2FKHenWiEkrRBm6jSzPI0L4ZEtSm+LC6WoJaQc0qgh6RNZK/L/BLQ1Sr+OkmuOlqE7W2qgiaMEdxyO+1JKa+pTY5BWAVeMwxasBj+S+PJPOIxQWb2eVsSljSRKuyUqkL0d+V+VyhL0nX+Mr2ZMvxXTcUc7sGWm6qhNAZWMZkYk/nIWfYpveU3qWwSDzEJIuXENitKL59bHZiXVyzTTKWpwuS9x47Q96Fa9Wn6qMVkEldH7nQPBYlPQdf2SqbNSHD4pWWkIutI0jytFGiWyl+gFqjx3hiFRq4ri0ayF5cvFNCXiqE7W0c9nEFyWJPcXkR8Y5b3s8xo+FJho3F97z98qcDi3pYh8itPTDc/9cHxe6Ph0PW+J3VJNejHUCg2CDKZC9vKVl1jxo8RUHNPTN3ytKWOor1NWGArXLcl8pp1jZPTQm8KJEk0wwnMrlfoSPmY6I0iS+HrUZILwKku2vfDPYjsHEORZkqhWEFlfQsNzePx6DjT7ErTT8h25ZHtziNJjRJNJrkRyLxf89O3we72qrFV0+pvgFSnc7Prag1BK4yqXQpOavM+MbNSmPnSyUdpeezaS2B2brLRHGFSaSytHE2WwQjLSugVUzEvxbvNMZErhmmV3mhJQSJGsnq4Okqz6pqGLk0b8brsf7uLTnqg9ASxaQYKgRBt9pkvfhMzv/VNrJ6bw/CB3YgO5slATvIrHfmj00ae6y+iES76ZokMtWWWtExRQ7PvSNME/aR2hQKo7FET8IZmFMVSE5vlBtsYQr9WeStXsSHNntuFbJR1XJthNUlvPyAK8OI//MbCeSvsbRiMCvVa/aTv+Z4WPvJpp1MOmWQUxZwap6PHxpqyl/TSgqjaeBwhIQX8FglWKVSwOL+J9c06WrUYwUtHs7cbXj6DdUrtNDVBKtuFtWoLG5W2BA2aNQ/FYgmV5go2C6+hvHqBEqiEfHcE/UMp9PTn0TXQj0xPj4E+QtBrvkwkRgDI7hD6rIYO5AKGVL4DMw870k7OqqYgWMdwM3OI8TrXsdI5W1/381j36YhpTHITOIpxWQo0ul9AVAyZzwDOe3lN/o/2Vgfmo+cHoijvNPrJhBGYVVczJ41b5HdIw5DGFOcycaRJtZRgKBxHIp5EOpZAmn2UpP3enFtGY3bFXjFUzVSmsFdfLvBaFfXLW1h4/iSiLZbLelh3MlMVRa/dNsqsTp/KDIyTtikkewaR6j+MRnQMfnoI4VQWYd6X0Jsz3LbKTVw4t47p6RoZJAGP5s/mdAGlDQr4NM1VtrdFhozGwtlUIqwRw7dtUE8L2F8IYpEtLXEhGzVCYPd0U7JKmliH8t8JHnZyRx0zUrgLUSWGOkOIbXVgLCCQPVTo+JZa1AW5btRps0u5t6haZ0mkTVK9lWJn0UQK0WlqUP0WSbvaZg6xgKYPndpEV4o+QxzRVByxZJz5UvqpPqqxFewqz52Eq8Ubo6qO1sO6ok07tkIvevCiOZmMds6m/sQojhEUL5SYRO9sNsqjvWaPigAd80r5UUwyTtqRZhQv0y+0zWM926yUSXIzlwQw5qxzCgsbpWEb9FBPD/3EuExlgkTSPkZHVYxKvx0xLS1e3kSwMI/KqXO4+NWncOLXvowX/+XnMP2N12jna61b1pVaWyNu+uBESKNbLHDhxTMoX1pElHnak2INSbMPAppR0gZSA5quwVqzgmQI9r3OyAGIZEdRatIPiw/Qod2NoX27EM+RQQjueimMyzRlt2pNNOhnbRbpLBcK8GJpBMkcfUbWgW2JRyIjwSetm96WQTTHP3hkfuNnH9r9F8OBr7XgDUza6+mrQC4VZwAhfQQIG42QqcMENh3WHgYFqOrpeJpagiKoVCKRm23kMymsb5SxuU7p0KrxPI5RSvV8TkNitPdTBHmsG00MI57ahUz3DiQJfAkjOabhMDeWqeB+XR1MEr9hr5fNxQEOuJ2EDA7AlMmyj5UDAWh7k+wOyLxDKS2tbYrrHLs8lE4g1jnvFm/pHjtnfsaMIo4u6DoJZ5f5w9ucOSPgW7TRSklsnR8KCYoB0wZiRF+2txzP5VVsnpnE2ounsPjNE5j+6ks4+/VXMXV5CaulGhbPzlnZ47dcjVA+zUJYLr3MtVcmUZlepwkTQ6tURUAfa/DgBEEtu6VN+shRFwWcllFdxIguTvreaacw+zCsdYI8Os0EeLyPphEFQKTio77ZwtzsJgaGepAf6MNrZ2YQMP3owWsR2iKzlUtGg1qr2VVr9n/uHzy1sqlmv92CgV/hZ9+9585IJHxEzp8b+xXoXYfJ4dKwo2xRL5RGK9FtE8DQN24jOiGfndWoE9w0ZygNaIwjRhEYonlTroZxaWYTtUYTmaSP8b4wujM+8l00Y7r04scgmqFREngAqe4hSheqWTMpNE+EHKBuIsDNNOHxdnAS3AHUTBjj2NcBvH2sFRWkNcyckb0vkOmYm5zM1xmLex137rcRHuarP4vrgMTy5n0O/zwmBQkXOvxMKZp1/jRlQ+aRrrms6ZsIPJoywfbFWJcIwSXNYdqCUjfK68XZBZz7ra/j3NdexvFnX8PiqVlUXiW4Fiu28Oze++/ErX/5B5CgOTh99gLG9u1GdmKEVWKZrRDmXziL2qxWUpNT5aFWKmPwwBjTZ9iPlE6quTWJbSINLbgonssp5onowxCNEPRa2Y37Sp1aoukjzspW5gpINDyasWmMHzuG5a0KovEUduy/kcyx4t67oOZJx0M9JOJnfuGJxbflw64r4P8/Hz7A/ol+rNmWjSjlqw6mKUPJ66W70O7fhdbwQXg7DsHfcRTe0D6EKcHRnMf65Cwacnipwv1mGJulBrrlmEbSOH523ezG3WN5jORDGBqgaZPvpWruJegH0AgGeb0fSZpH8QwdKAG0sznAq29c72hkw4Bpka+Dnz/WXw7UTtJvM4fm5wiS29f4Y8cGU2MaWuMEtQCq6xo9ckqBdXCRZt/bvcpDcQK6yuFhlHuZRXSYKDFVZ5HUpXWmlTalJ9i1HMjSEgo0XwoEboPHXqNGsy7BjW1nSq/SwNnf+gYmpxZx3Sc+jANXHcH6y6eRCtgPrFhspBu77rseY0f3obS5ZUOSg3vHCVCWQTNzigyzMreERIhMxjLbdEgjyQgGjuyytsmfUPsk3NTs7aFYMff2wzt72GZU5x9Ns3Aiwfqn4dXraLbriNI5Htk5jEiKWjnOutMh19pAfftuQMIvw185b+RKkvYUpk/8X08svi1neF4B/yc/cDTOjvrzLb/ZiYygnh1AcPBWgv5qNPMTaMZzqJLY1dIWakuTVHGvINZYxvJ8GYU6bf12GKlIxpyoEG36YrWBTG8/rr1pL0Z6gWy4Rae1C0j0oKoVUGM7EE8PIJ7PIWIElqR2QLWRFYFIgR1jQ9gCJOO3NYHscO1tfRzF8ZoDrIBPB5edouvOeWW+ArHSKwWBIYBrBTStSPA6I4khZCVTKvMem6Okh2PSIIHgyVimEfsYQxH0stjbxkDUmqyTmFNTIMQqShvXWPz8Aua+9g08/dtfxitPvYzZZ89g44XzWH9tEtX5ZWT66ef0dSMSj2P2+deQ3T2CO378e5lfgGWe+xU9oKKvxF4aunoPEr1Z5Hq6kcqmkcpnbPkQv97E/Mtn7YVz81PISKppmf3VfXAUqd5u+neaBiFjVsBm3TXMqx5j/Zk9Y3XMf96vYVj5BWIKYSJGOnrUJH4yiVBXmmZNG00tWpVUH3QhO3o1UgnmPHea9+kd4qjG+6N//8mFt+Vni9Q/LtQjS74XnEtSOkRCnj0Q0YMmZAextjKDytIJ+MunES0tI0unNpuSM1YhIKroHkigSSJNbzUwuVoggH0MDvRjcM8Yjl67F91ZkoHADyLsQBQRS5eQSqeQpkbJZDJIxLOIxUhQElzA0Wad01HDTnI60OvBlMwHAVthG/QCmTN9XMfZB9MERIJce2kS5aR/e5aheP5FeH+MvotmmTIn5sdYqmwDLn/EI6qL1YfgtmUHuWmMvc185d+AdrWkXFrF1yoIajUzYeQcaxi2sbCES595BC/9xuMot3K49f/zFzD+0IMoUViUzi1j8YvP4+S//iw2zlxCON+F5J6dGJ7YyXtDlBNZpEcHIKEUZ33aNJ8rK+vWc91DfRg4tAdtSnaxm8ryvBaGrzmMnmN7KaVbiJHxWislLLx0kU4xbxIdqKXtpXe/wbY0jYZ+u0N57ShpAuZj7waL/qYJNM05jkS2F+lMXk1GKhlHVx+ZryuJkT17zE9AZpAMTIeZmqrp03mPRG8N/tUNsl/fdkF9bCH0k7+9FE76j4YTmuYk4LCjKxuIN7YwmClhR34Zg/0bBOua3uZjg7N0UBMEdAuRfAM9w/QFCKDNOtDw6QTH0xgY24FMqoJIfQa18jLja4z3uCVQ08xOPZXVbEoSLaKZoG09jBHYJI24N2lEwqsDCDgbWiUit6W0mS0d4NtoDOWTgZrAlwOmsXNJcknpCO8V2HnE/tU1HStftZ7mMfd6NdA90GMdyaZ2TDBEWdeIJqzxnDfZsKKmXZiN32KdV9fRonO68uSLePa3voTl6SVeSzAp61GsYPpLT+DiEy/ZAlRXPXAHDj5wK276sx/Cvg++C80YGYRMUHn5Es79u8+hOreGvhuOIjbaTwAS8N1pZMZHTBhZCwtVVGZWrHyt608+dfXoaLQ6Tas4NcGu+26CT7+gqWFHgn7jhUmU5opI9o4hTs1LJBttbaKhRoK41wO1wCPIKXTsTTqBXoqAhWizdyGSxAeBn6AGynVpvhSpmx9Abt9RRLJ6KSiNID9sc6DcBEAvvTEbPmBEfpuF18EvwUq3SkRpa3k7SghNOtPyGq1GA/WFOTTmpxGqz1FSXkImQsagxGnJtKAmSOVoKvC4UAuwXg1huVBi09dI+BXmU0Sd+k9qNELAN7w0EdVvIz3NyiIqqydRXD6FdkOvz6k26hRB1El8iSPrKAO5A7zOndTnOcEoqS2ppXdlbS6PtYmgcG0zYNiBRLmxg2x0DQ1qE3DEFrSpDWIyBARwMY/aR61Ep4+VZhbaJ8gQUUpV+jcE/cv/8r/g5D//DF74lc9i7bUZdPXvIIOQYVhe5dIi1p87i3jFRyKXRu+OAZowpCtNuf1kgujuQWi6WZwO8cZr5zH7lacwceQQDtxxs/xV2ttJ5HeNIJKmoGHJktCF6VX4Nbaf7VQkS2JreMy2aXp2s1rB4HUHMHjzQeZNkyUaQ31xFdPfOEGJnEIy3U8GGaBm7yKDJwhUalSBXzSWtCfwX2cAbRoepT/ALUKwp2jyUPzD09Nj1i/aRYd6YA8FWY4CkAzfPwJnXOnDGSzQ8x5i1d924Qr4Fbx6+HjQ9EtaXkNrssYaVInFMkGWQ2OLPsDlMsqXCyjNz6AwdwGVYhHVhuy9iD0EiUYJ/ApweqqC5ZUNlNcXUVjf0gq+Bq14ImXObeBTUtDkCWpTKC0/jXrxJXbiEiU/QW5zV1ywCWHWIQK5hjwFWv5pLwkvu8RMHQdcmUN6MinQRRlvT0OZbttE8QRmSskI89PELsuPNrvGrvXSgob2tB6Whlj1Xm6CAIjVq2T8eZp9lAsCPsFiJpikLgFeX1zH0rMnsX52Fv5GFV3tKM2BJBmH+TPfjbPTKK9uGTBtaJNaT8fkW2RHBjFx201oUdt6TG9j84+/iBp9gHh3jvVQ2gRyNIFi3VnQjmEeERSnFtgfVQ3HsByZY6QB60KU20tDGmqsnjtP4cJjfS9GDEITZOmF0/QxLrF4WiGxFP2tPqQppVO5Pt5KO5ZUlPUjZhDt7TOl+k6XfaurYedShXr5PkwhlsnlTRNHk92IZshMUTKeRwHRNcK6aWYn6RwOwslo5G35oerfA/6yV/9mEPZnI1R9Eapcm6ZWXKeTOoB6NMPGskNo1syd2sTMuRJKq23Uq5Qa6nCq796uLtqJQBe1QE/eR7FQxlZNjlMEKT0uT3Sj0ewn/dKINpfQ3DhJPT1HxqkiQXsyqqeMBkj2AOWG2dgCt0DNjjUHU8CzDiBD6JQ9a3Kf6czOZ1n2YglBLZYwp47SW5Ke0GO+vJcmnZegRIuKAQRESneWQbQy+zbKywvYeOUkVh95GlP/9Ys4/c9/A6f/0+fRKNYdg1ku4jva83Tq9V3bmEY9CKry6gY12bo9qPLbbWwuLNNe99GmkazJgu0aBQv9A1aIIIxi9JpjCPfSPKF0jfK8sbCG1ROnyfBqAuvGhOnRYSRp36t+EjCN5TU0VjetRdujTdtPuyUEJo+fxn/7D7+LVy8vo9zda+8iR6mtWssFTD/2HOtAv4TpQ+w3hNNkgm4k8r2Ikwmi+vicND9pKNnNmneYoM04rQHk9pLqco71YC2WyLMm1JmxBGPodyRpVjFPMVCbQiYS9ofP/B8HcyTZ2yr8HvD3/OQTW2i1NiQtZSsj3Ea7Qgc1lkUtnkc9FaZzm0NvhpqAQNhcpsKuU0KSy5O08fvzORwa78I9twyiKxOgStWsp8VJzd2PU/uFB9FqZyn9KAmDSbTKq5T2TKORCnaOXh1UEHZlL3okuI2v2wMsoYGAlUHCTjZ/QJ1DSSeGIBJ5xiSstySyOkHL8elymAZ9zOx2xyoU9YjQnPNW1tDaKDmJpfv4pw8+zF2cxVP/+Yt45Vc/h8nPPom1p89g9alXsPTMCeKLdKEmMRuboGpUmmg1yaQ8jlE7+cUGtmapJSgZPcZ7Rfo5bKOxX1XnLZan+UhiRAqKfePI7hxi0+h4s86RVhsrZ6dI3yqbpZGkAPGebmR3j9lTZLFdu1JH4fKCCQkxrwJrQNJoEhqZs3cIxz7yITz0138cN/7Yh1HPq64+0jRpN54/ia1z03afRsm8gAJONNLan4kcUjSHMl1DiGj9UJnASiMHWOYPGUGLYNlIjvwEPTfQuqMEu74XEKY20fMFrU4X0otFbHeTqqTW8q/tCsevs4q+jcLvAb8CHasvG/CFN1GFIAm3CKWeMayw3ZtsdKY3gZ0TOZMGzRKv0XAusdNT6TD6+z0MDQZsNCVLI44cQS0wNyNdaMe6EI3V0SxPobK2CI/mUIJ2fzRFoRBJm3ki0BvA+Wtj/pRlkuGCLeSIskw9rLHOUBTrKqmt0RyV4xxX5aCLapFjEp17lPjyGdorW7j4a1/C8X/0HzD5xacQ0ut6Go7kprH0I7fficO334ZavY0Y2xFP0savtjD3hSdQnl/RMAfTMnMygldrocZ8m6yDjSKRGTYvLbAupGGM5kW9Rb0g04psV6uhvrFFurGdBI1s9mhvBr2H9tCJJIgl/VnX6vQKqqsFmnBxCXPzk/IH9/IeMo2aRY2yTgD7dKBl7ojh1e4oG+63WhhjflfdfwsGxgcxdsN+dF2zGzUCV888/PUiFh57CaHNOssPEcqy58UApBCzEwuGYjkkacZkuoaRyFBTs2/MHKIksWFl1lF9rxU3AmqJaLJPSOF9pEFcT4TTdIIHWS8JISCXiHblo7Hd6o23U/gD4Ke6/pJNlWUH6S/kUXJV15HpG2WnDyGU6mNnk8uzcfTv0GcsM5TwJHo4adIuEiMZaL5owdTudMg0QjKzE5HUKAGiN61Wsb60RvA3SXCq8SRVb1xzf3IED/MQpuRsyYyhGaAqagVk6g4SndKTxxp90V4ot9Ef1ZctkRNJ6wpx3hvngawLe4GFW5tlSwvIZm7R+V546Rw2npnEyhPHUbxwmaZXgmxGyc00mkw2cv0xRIf7UZfXyTok2cllAm7+iedJE+YlhiMyG7UGhumggk6g5U9GKl6eR5vmUDidQkD7X+/lC1aSnFsLC86v0WiUKs369x2cQECtp4VxfZqP9Y0NtDbLzIxl6DbWObdnDKFcyvyfKNOVZ2g2VmrGQJrPo3xEkkizRZOVpomWI9SL6fk0dr/rZgTdSZogNGXJtKsvnsHic6/aC+6in2jrfAeC2gSMGIE0DmeRSg0i17XDzKGAmsCniSgaiRGkEUJa3yjiBKHMMi3jQu8FIPh9ptfLOW3W1/NCb7sRnz8A/sBvzra1gIuAL1XGRgaVJSQ1wYw2oUZoUl2U1AmqOq0Pk0mgLEmWyLCxQN/ACObnPdTKMQzsHEOsv4dASeLl1+bw6tnLuETHsFGgtmBPaVJVECRRr9GZ8yktSDxJIUlnaR+BXiM21qskIC+bqpeE1yxTQ7o2Ck3ixN4fDpWraM2toPLqBRSfO4XayUmAEldj4MpTD3WiAgrTJhJJtBbXMPv1ZyihmwQCO03SnwVkBvoRGxnCFttPt8bAFWcdZr/+NIpnps3Gb7WaqJBUmf0TiFMQtKiREpT2JZo9FdrlUfpI6dEhk5rKV6NDW5PTaJdqZsrJb9FU5O6xEaalWcg2aYRJK8A1a3Su2HYtHyK/JT0yjPSuYdafZTC+qfH+uVVKWw1ZsnpkME0pkO9TX16nZSIzjI53K4ThoweQ2zWEtWoVq6zKDGn05KNPYpPOepxp5AvJJ9JTX9Oq0q5kAEn5Nh1lGq6sfh6xZC+3bvaP+prtpx8YTTpH1+pAvaWnwRqWDXePQAt/aei0SoFQbfvfc/IvHmFHv30CEfH7Q7ZIaj8Ro/Rjz9CBZQdVNqm6CVSq2FZjHelEBdnuKH2aPJK08/PDPWQKSrJ6GfWtOk6fXCZgk5QaGbSbZZS3NvDCc+dw6sVpNFaKGMzTHOpN0sHqIeZyqJTpDCY1vEqRIu3BDjf1TiLKVrWHXaypTSCLsYPMfCHuySRhSjpveQOlVyYx/dUX8dJ//DK++cu/gZd/+dM48Suf4fabuPzpRxBmvcQAApuYgAJOeDYpuvrCGazTzjYg0SllAoSTKXTt3okct/BILyoEhXyTNoF9+YtPwGuIGQmORhWpHYPI76JNTvs5yvo1NzZRmifMEilkJkZo7kn9y4ATMMmYvBaxt+Sk0ZiMTBIfyKPB+oRJc3VLnaaNhhEl2QX+eFcemb270KQGkdPtb5VRurRIJtILPfJBGEeNEqGmrk9dROnCJZZJmU6nvtGoo9hDR/bma9DzwXfhhr/4/bjrhz+CXF+e4KbpYsQmLVgfK1+VkqMrG5+Ekslo5hCd4zBNoliql1XrJvD76RvsYDzvIS1YSzPVTFOne+0hqTRIi1ZANBw5NJQhYN5G4Q+AP/zXvtyIpcJfDWuJC2sQqVKr0PZtGof7Ph1EbNCIX0VlfQmZdAQ9g932NNErt1Ff2sShHVFct58SYGseQXEV0VoR1wzHcef+PhzeuwPJbhImtxPtxD6SdwjJJKUKJUYo2kXTSfYj1auATpqGNLckSqePHSTJjq0KItUmtUcFr3z+MZz7t1/C2V/5HbzyL34bL/zGI5heWMUKwTBNR7a4VELl4hou/s43MfXIi7TtpcoTehmKbSCoKJLliHqUojNffxZBwzG4QCn7tWfPThqsKYzccg3KjG6RWgkKg9Unn8PGK+cIiDBapTLyO0eR3bXTTJYI6xuq1ijhZySK0X1kH6IDvU4asl6hSgWrr50lY8tXoU3Pv0g2RQHSz/yolfyoc1ozMieooWQeKU06ja6946wAWYh1CTcbKF+YQkCzS09WJSDWLk5hbqWAi+slPPmVb6BAv0Efr0tQCN30iffj4U/+KN79Fz6Eqx+8kX7BTpqszF8gJ8D1joYfEuCFfGl9MgL7QA/8lMY9VyFp2CmeNKRegKEGCMdZbxtNUzrWX848taInE5Z+ImULySDzSg8/m1qI+G0T/gD4FajNZ9otEoGNNxtcn71hp2lpkRhtei3KWqN0i7bKSESrBK2HxU2NA0ewZ3cPhgfCZIxlOrYl+JKQNGWuu3oAoxN5rBGA6/UeYpgM4+sFlQE6ygS/rV1CtUnwaWqAhjyjkmRU0QElZfnERSx//QTO/PojWD4xhVi2l5VPYPKp17D0zAXULm4gG8viXT/6cXzw7/0krv/e91PtxuxhVJRO+dQTL6O+TjuanSfzpkQOKGn6MKUqsYTV515D4cwlPY4XZk3TdI0No0E7uJ/OZu/RPSizHRqmDFa3MP+lb5gE11dW9CCqZz+BmZHdTnwSDJuTl+2l/fy+Pei+7iCabItMvUTbx8pLr6K5RQWrp+mib1YLSRGkvO4xnZdLIjcwQOFLRpLZp14i7bPjO2z8v8m617wWJl9+Bae/9DjKGxX47RjWNqrov+9e3Pl3/gpu+PgHqJ273ShSNo2BfTuQylOTsA2tNs0qajI9hTW/jrAVrJ3tT81H2qtQm+pBxJtDTM1vphAbqBE2G+gkF0a11CO1mBhUDCiUR9iWlvyxvjHmxfyUBzfS4AeY0dsm/KHgD1rNU2T2KQ1AeDzQkz2vUEA6lbZlQ/SSi0YlMxlye2MF7Y1p2qjrJAalYFeTTMIOJB1EUvkI0a4etHP9aET7kOrdRTXfh0y+G5n+LCJdWpmBnRTXmIhHwBRRmV1A9ZWLWPv6y7j8W0/j2X/3VXzp334OX/lPX8bLXz6BhRNz9EEyOPbAXejXSInedKL92dqqoUIbPkU/5MC9NyA/PmRzjjQKU5lZRnlxxUkz2qFNNi68cwgttkXOdWttC7NP0pkt0z8g0wj8mSH6OHQYC3Qe93/oPfDSCfu4hJ6Cr7x0AstPPEPJRvjoKSwd0nBflu0OkGSHF6bnbDWESE8Pdtx/BxoEdNCW+o/Scb6I9VNnKPkpxZmXyhfeaBqgSumb3r0DmeEBAoaRZF7Z4x4FzmZ1C3ORFi5R+pcO7kP4qmMo1yiJKZu07Pnh99yBu3/0e3Dk3uswun8HQR9DM+ahRYEloIN+QKDhWDK4hk2ldTR06/tsL5knok0yj3UQWIlxAp1V4A9Z0MxEMYre7BKgaUdS6zifQyncku5amZralYyjpWX8BGkiUJGJs7HIXh2+XcIfCv7E5yPnafac1Qsi6gDZql5xxSagVYM02qSQnyJDxOu2xjuKaxhIByiW1mlf6usdNFxEqGjbHN5wD53HbNYA30tG6CLgte6lhvfCyRyxRBVPAlOmorC2juNfeRYv/OvP49yvP4XJz59AYbaM6z74ftz0538AXTcexRTVe5XmVSSXRS9NE0/OLNW2nkkULq/Ar3qI9uTQu3cnWgm3ooTeb91aWSHCaJMTCLF0CjvuvAmgudGkFI1TYi0/fQKrNGdUtzY7K0ngdtNhXTx9AWO33YiBW6/jvZJuBE+hjLVvilkqZo+n+nqRofnTZj1o9pOZNlgXvXASwfDtN2LkwbtpLGo0JYYwNcLc1x6n/0OnOEnnsUqpSrNSj47WaN7tvPNmpPu7eCZZTOiTYRqlKiV7ARM/+FHc+X//TbznH/0UHvw//ypu/tGPoo/tpMqixJX9T7+EVfTqLMsTkkkaglJmns1HYp6is2Zo8g7rb2l42oQEeYMn9AGEem4O7G5Ux8Gf2oHxuh4iI8nGl/mjODOXqCUtV00HISP7SZqxXXqGoTx4n+/3v/oTx/ZYmW+D8IeCP/TEE22/5q/IYJME0KQmv1pAjA1oIo8qTZmAdri4Owix87ww2vW6EUWf0RSZtNZPuptcn8hRRSeRyEvqd1ETsIOkCiNJ2vldlHa0DSVZaAO3aYYM7tqBo/fcRceaEoVWSobOUoaAHd49jCPvuxXv/qs/gOxIN1Yv0qamsyfTJJqm2mXHxbgVZmdZFzmLMeSG+8zWVJA1ax+u4D2ytVv1FnoP7sfA9Vej2hSzUkouFzD7jRdZLu1o9qUkeu/oDtRW1gmcMPZ88AGgr4v1bNP/iKK+sAGvSsDQFApRK/bsP6h1XlkGGZm2+OY52uT0K+Jpaqk/8z2I33oUS7ZefgybL53GIk0WFDcQrC2iML+ImUoJmduuxeH3voswa7MOMnsIOG6JTBbXvvch3PKJj+PQ/XdjkM5vPEvbOkJgUohEBbREN8FIurF8DQqwl5zZpykbclilXqhlJJQp221KhYwdVpIb89FwmhxeMosSqe9twIGb9ramEJvHO9hftP7pAGv4Uw65PZDTg0huetBlgwN66NUzTOZga5ieV3fGQuG71R9vh/CHgt+C732elW5JzelfL2IEpU0k6agWq1ThlGCVShiXppqoUwportNglwhMQsXZ4QMZRPuGUSmzq4MkZQQBwtZLvrWpUWIpSn89DDFWEdH4y06W5OyZGEL/VRN0muTsUhZRuq7PrdEc85Hb0Yer33ePPbDSchu5iR0I9+fpJPpIRqPYorRtbNHRk/iNCEC0NWm2FVIRdI2PWudKm9Wa1Ae5DMYfvBORkV5Ky4aUAlZfPIW14+dp2tGpI3X69kzQx/Gwen4aI7fdgB0P3GkjP1EygNcgs5ORE8kEywqh78B+N9mLEjZG8Vs8PwWPjKQhyPz4GO76P34CXQ/djnlqqq21Os781y/hxV/4JXz9n/17nJpfR8/7H8CDP/2TZvLItjYMSvuyXpqwl+zJI6BK9SXVG2yHzBhWUuPpCFHaJtJ0lEVXOqIEnrnzbKuYQJ0ocPPUHohZp8peIc35z02RkvNMQ1qqDbpsUl8HuuPKnhuTaySHHGdmjY3w8ILEo9n9FDAaDo105vmQd5CmN9ydjL5tHnb9keCPpFJPBJFITfNGRDwtguptrCCTHUSplkatFkaLjZtZqGBhqUGTKI5QzUdxq8Jc20gN9NI+pkRu0ElsF1ErLsmXIE31SU33GFyaRaMEJl3kJBCoAnQoHkY3Jb3KlUTRNIGtmTVqZtal2caOaw5i/Kaj5M82kgN5JEf6KMk0PJpEc7WM2sISMLeEyoVZVBptXGLeO+67DQP7x9g5TnqlUlTQ9VV0D8UwdvUutKKSWGTFlS1Mf+1J+jA1A18XQRtJJ7FJIEeoCfZ/5CFE9+2y0S1JvEguR1ppWkYY+bExJKgZhI4ENVltaha12TlqGgKj1aZm2I37f/av4qqf/jHE3nsr1ga6cW55CwU6/Tf8hR/HA3/7J5HdOYI2BY2MTY2by1CR/aHxfoFLzExhzk0Ao8RnOXra7FHai1E03cCP54BkHuFUjj5anNfoF4iRKPU1H0kvyuu1S95Cqc6fjnS3F1tYhkl69osEmWl/8QI3N8PWBWnCQM4/6ydfTUJMI0FiGjnpIY34kCH09clwIs+CHGORma567M+OJzvZfEcDa/uHh7/3pR+sNx+f/ImQ73d5lGJ6uCIJExvejY1Vqur6BujLEHQxLC9oDk8OKwROJh1DX4+mKhCI9QZSMa2sVqbao+JNDVJzDFCaO1NJVDWzijQV0aV61RFiDK/UoAQ+R40jCU8ZRok2cuNhSjcSXMSlqpclKwBUZ1awdXrWzimS0apVcO7Z43jlxDkUunI4QGf1rh/8HppeKdMYQamE5UefxMblRbz69CtYnqOzTj8hQZEoW7iwuYGuQ7uRnxhFLJnC/PFX0SrVsfOG64zRWtUaVk6cITPTOd27GxMP3IFINk1nsY31546jMr1iy58v01HeaJbRPb4TWRu9oXmVSmKYee+76xbse+AeHLj/Lppz92P8+mtoHlFaBy0pEQJVGkSSW5KftKI0tT+ZlbxuYzQS4yEyibhUuNyW4rK3zYkmfaJxc6xl7jh6M520AevKTuAxwb3tG6jj1Q36M8RTEzebvE4tqXMGFaPAbkI0N2abT72ueI0OiUFUrkZ+PDromuznL5wBaDXofYCWF4ymI/H/8ssvfudfarf2/mEhFPqUxMBnYwQZm8OEpApBFW3UkenZiWYrRwfXx3oROHGhjkvTDTqzKfR1p9EirbxKGdH6JiXTFrUCpSQ7MkobP6Cd2CbINEHKNhHfgE9qysaVZON5YrAbUUpG8UOSRKstrdD2XqUkk/3IdDJTCQQNNfbtpYmUkM1KM6kV4MKZOVTyw7jqx74f76NTeN+PfgTpXj1tFLNQErKTatQi6zQd8kevwVU//HEM3XEdGrJ9iTl/s4Dlrz6NtuZnZzMYPLwXm3PMk0yvSWn7HrwHXdcesU/0h8mMEZobIEBWZ6cw26hgqj+NwrV7MfDhd6Pn2FH6BAkDsBxOCVp7F5daJNfbjbxGlBL0d1pVAkosQ1iHaTKonnKsNW7Oc73srtEUIV/60ma20t7XVBTFybyRtnBdqv5ij5EJVK4ehGk16liC5hA3TyYJG2pCn3WRmyqtQgqa6WmSm7nYCh3qG57pXC6BgnYkE4WYns1IO1HmmzZhSvkOYsg4TTCaxkEyi0i+n2XQRGQf52ORfFcyNmgZfYfDHwl+hWQs9oSNa1vzSMx6hc5gmdKbjiSdq7mpNi6fbdIHiGJxuYyuDJ3XTMpWFoinhAeaDrRLEcrZeH44mSSB3RIaelFChGIqElhKVrzGCpHKWrU5SfMhsWuE9jqlPtV+bWMDJRuqZLcyDXHPOwT4NrJj3bQtqUmZXbhJk6m7F3f+wIdw+0cfxvjRQ27oUp1KEISCONp02OvxCA697w7c/1c/gas/ej8Ofe9D8MlssnFTTLf83KtYfuksgZvE4KF9qK+voHTxIuvrphjv/dD9WCUjNtMJgkBzmSIorFWx830P4sF/+im8j9u7f/qv49ZPfMwxp0yXGMFIeoY09ZcA0TCpTYmhVtRwLDmT7RLACXgCUGLH3h3g5hHkbqoDY5mXNIFm3wqQbuo3gWrdyXSqJelkeUprMI76lPdECcokEumczdUJRalpKJRUprtXEFdf68+ZKTJJFWfOcocpZC7pfQVN0dZy5eoJWfs22Y/5SFvRuGVxGdP4kb5RVkO0JwuEPNQa/h1M+B0PavEfGejnzbWagdn9kiWeV4dfXkPcwBRGT7oHNxwbxy03jELLgAf5LoTyARpkkrreZ5RNT/u+FaaZQydMqzsEYQ3oyc6XBOloFAOxkL9NxhDiQwPI7t4JjyBV6UGlicLMKj1mdhO1kdmv7grt7F7kdu0icPXYiwCi5K4ur7CzYrbWpEY+PIoln3a9jNck742RqVJJSmyaVEG5jr4j+zF4+7XQMH5SnbpZwuwjT6C1tIx0hhKT/srzn/40Jh97kvZ7GCN334Zr/uafx/h773XEYrn7330/bv3hH8LuW29Bz45hOsJ6AMTyudlqbAKrNo2QSBtQAuuZgaAiE8dnufYBa1HGjGxRyAWdSggLhE4y84/M444cwHlVd9pe5pD8K1tci9ojbCB3NrqEgLRVLKMVM7pNSqsuxgTM34GY5dFXkj5QrlIT9vyXaZiA/0pLBtEIkBiDdRWd3fpDPA2zzTQZ9S4BesbpA9D/YKeLvszqbfGwSxT7I0PV9y6S4s8lqNoES70H2y6vUyPQvEil0D+Uxf4DOVx3LIWD3JIDlNCNEoobZVQrdJDb7Bap2WiaOCSBRVTZrOpFEsfm6hAY9jVBOdTc65ljNJVBKJlB164xahI6cCSwIFKcXUS70mDnCQC8VY6cAJBj2r1jaETd6JBXLGFzik4vE7HfKaEkRV1nySm0L8I0GjZa47xHSidqrD133YgYNU65VkeZttuF517G8V/7DC4efw21nWMIRncY0/rNlvkgt//QJ3DoXXezPqoMa856aWamJz+FbXSmCcvndXMWDbhOuqtGbulEkcTgRfw4hla9bXUJnsmpVujIBsvD3cSdpSM9mcYxAf90bvfqGtNJUwioYiqeS9fKNrdjMgGdECTJAMkstScZQgzosdLGUNLOYidynh4Oqg0ErrVNe5ln8i9kjqlcCS7lb0QKNe0h28xqCfNlMmGmj9lJ6EWQjseGX/zfbqDk+c4Go+cfFbr/zlOb0Vj8jKYES4JFAgKRwIoHTTMz4l0BivUqCltVHL5qiOZJA80CCdb0USdIW80ofYM0Gu0U+4CSRY4V1bxMHjl2mkHY1gxCX6/KEfySyCmqZE2TJYjyO4cQ6c3xBkp3Svvi3DI1Somgkb7gH9OL2KFEnMJlGKE06ymJQyldoo2uL5EEQr9P1uHGnlZWNj0jw/aUTp9Gq1IiY5IMNLX8TBor9FlmhrtQv/UY8g/cjfj4Luy89XZ8+O9/Eu//O38DB+6mcyunm02RnatV0ogKFcGyNYVBHS+wExCSuibNndQ14BJO+hejuCe8ZBgyh+bWC7O81cBqbGBANvgJ6y6ISyy4vGSr67oxgi7adQGWGSne0jmmk9Yw5qK5KUZRvEl61YN2aizbgzjt85heMWV/6ZVOK0d5qW3KV0xutWE8TUKVqxJMqPFPgkZqShqnTib7+gtncPxyyaY6bH+OipnkcmjeqNu+k8Hq/d8LzUYw2yJY9dEH8i/CNR4T2Ak6gqFIHWn5eqTR8mYNCys11LYCWnsBuvpzyAyOotLUe6hu7Uk5s+pGW4nB9RI7guAhR+gsROdIw3NBuDMuTBs8vYMSg4CWcG3Ruy4v0PQR6GTP6h7rZCA3MohEbxe1B80WSvOS3nOlBrJZhkwj7asp03IqK8sbKBebuPjscbz06c9RA4gZ6bh2d+Pgn/kQ3v0P/g4+/As/gw998qdw7cfej549E0jRj4hFnBljOCbDmKmmivGfcpx96uIEMDe+TsnItofFfKSeQEZU8NjtjTHlh5ABlNpAa8BSfbg3Ern8DYAWOnTTKQ8FOGKM6d3d2/FuEIH/GhQQvfineVM2+7NjNuomN8qmNBQkMsH0bq80AZkgnull9WiussEe60yjhrm41R2iZCZ7p4I+l9GEwLYnxmJGZqnx/zMXN/DSmRVM0gRudg0xkr6OhB/8fCQUfpAR39HwPwR/3cdXCZx1W/tGJKCEbK1vIh3tgdaZzPF8jA7u4kINp89WsNoIoUzC5PYOIjyYp2pNIUUTQYC34TXojX6qP0lBEsm+NcV+1ossMUp8s0vVH/yLpOPI7Rm12ZTqPL0VVSCo1aGSopI5+tVEovTggD0c0vuladbVn1lCbWaZDEq7WucEqSbMNbbKeO21M6jsH0PPPbeia+dOA4JU9sD4GG768EPYc+NVyJB5tXRIUG0yT3Yw6y/NJADLbLEnqJLYMsEYJ//CmQHcM07gVh0do7L2JnUVCDhV3451IKFA6JsH7+6TNLYZtBqz1/1Ko7KYRLhyd1vL7dBMIklgk7oqSxvTCoi6g3VXetvIbG41bh2zjspX7be6qgyakgSx3sGQBkh3D5IRhii/egl7+ikyw6R5lV71Ujmd2aAyenwxBy9Vqi0889xFlKtJLG41UIjmEdEXdiidErw3E4+MqfrfycBq/vfDcc9/haDZpEFiEhiRJlrFDQI/hY3lMNprNXSTeBE/icuXa2jV5FQl0PbS1BoxZDT7ks6Om/ag8WKZOexnCTaZOvyTtEmku2k2JaCPJmgincwQTRDq3j+OgM607o7QxtmaWoRPSa35LvbBanZUi82I9eSRH+mHWxarja1CAcd/64t0UJ+iucUOIcHbzCPKDrjxez+I7//FX8CDP/e/4/BD99FsYieq7wkEPWTTZljUMsn0d/SwSSMclgPL9CjNNbYtODuZTWYw0EpAOBnOAwOG9m4TAAVEnhhIHenFnOEENV40xXyjWN8qoU4nfX5xBY/RuX7hpVfZRI2qEJiW0RuCFcBg2RLAJKpbg4cRMk9o47kpyVYjS2czNVm2MZTqzPoqWO7yUZSU1xRjJqVpgj5ku3dyGyWAu9nWpNFcr1VS7tj4veilNpqDHIvh7NQqjp9dsAGPrVIbS80MIvleKnmaumwft2PnfviaUd71HQv/Q/Df96kn2u127KJbKpAEkpqrbSFBNbdayWBmsYV2PUCaVpxfi6BN0ycfJvC34vCaSYT0JW+Wos4xSUQqSVKFKKFtvgiZKpLuIdAp9SXlzKYkAdWRPM7soC+hFzFYth6l1JfW0KD5o7kjAoM5e7zWqJawRSd1lkCe6s2idcMhxHaPQB+N1nUFMVCUjrrMmAj3et9VL9CrszVHhVxKwEhTOAmu1xrNxiH43EswLJF11DwZSXpJUCcBBSgCS2YVN9XLQKX0BISGBS0B8zHHU0wrQFO6bhXLOH/hEi5MzuDS1BxefPEEXj5+HE888SRefeUsLl2cJsvJpFZ+LEP5KBhK1YGql+KcQ2rvDIi5FK/fTv0ES7tF6oN3yd/QqJO73mEUpWdKW8iK9BfZ1A73hlkU8WQXsl0jSOd3IJ7SS+tkErZFPpjqoaVfosyv1vLw/IlJlMpt2DqelRbmC8ypa1AZEvgB5VroWDoV3a86fqeCWPx/GP7uQ/ti8XDwIY/OnaSfuD3aPYxiNINTJ88h3deLkd37sHZ+BfFGFV0DvYhms4hrabeMnmTLWZYcURBYJfbdg6+Evr2lt/8Z72DDYJ2pThFRKe1PXkBzXmP8tHzqNUT78kgN9dExJoDYQ1rPUmvjrJVr2Pe+B3Hrn/04rv/I+7D39uvQs5PCheUoJzGwrZvPeySjHZ4YrxEfglkmh3taKoAqvfKXVCfQJfp5g03KU5kCCetpvodlxMpRygp4YZk/AoY2gZH7VttDqcS600ks0vR6+aXjOHf2AiYJ/LNnzyGf77b9kSNXY8+ePWg32zhx/DW2t4Wjxw4hk9GDE/leJJ1AKWSKTCr29QMLEjKdw9eDJVcad8XqrkhutkCVDnXdmIM7GediAMVafhJeukw9yDaEKbAi6VHSJWXXjAYeQU2wX5xfxW9/6ThqzbgBTAMP3V1JXD3AfFYuM8ZHPinCBI/8P88vvqbyvhNBdfsfhp//8ATFl/8TLXuZleARUWimeH3DOHvmNAmRZYeNI1wqYuzADvjdmtJaY4fRlEnkaK7oI8cEPKWNR0LbiDHpFUt1cxPwWQ2NJpjUZAm8aDYk04QpmVdPXcLs+VlssOwN9sBGs4ZEPoN+AlsPjuTkprp6MX7TjRg6tN+Wzo7odUd1NMGsB0yybeVoutEJHStzMlzHBtaxqX7mb8sWmgRlvTTbTaC3P+6lAZid2dc6N2aIUQCSncx5pSnAimtKSLFUxszlOayvrWN2bhEvPP8ylhdXMT+/hE36TXr0f+SqY1haXMLYrr0oFoo49dqr9u1grfmTTacxQkd+uK8HuRz9JtLEQCbVyX8BWMHawnob9YTQ7bjOXlLcjhVl0crHtUhB8YK5Ro4UJW1gc34k5ZinDl1nSH9wU/tiCZqQelBLDc/+UtkiiU/N+bUnT+LFU/TNaB4ZzTVlI+rj+t09SK9PImD/6Z2QWjvY/McvLP23T6kS34HwxwL/X75nJBJqBj+oh6ltqn1bKyeZQnhoDxqVEh0YH1lJpkgdsbxecI8hlRTQEojH0o64IqwNDtMp4nEkkbd5PpKqZk6RKTx2qgCmFdUEQD1dXp9ZwGuvnESzrx+j992Eq7/nfhx54Dab0qtlMux1QDmbmS6aJmwOfYWQ/ApixD4KwSgbTZG5wYo480338Jo5qXqbynUsY650vkZn7AGUwL4NKMVbXIJnBIjuVTqm1nfENjfLmJ9dwvTlGZQrRUp4gpmaUXF9PX3Y2NjE5akZNBruw38H9x9AX28vpi5eol/Swu2330JGmEF/bx4HD+zB0SMHcOjQPgLfve+gaqp+OrDhXtWLm5mUjN4OBng7cEemCdQunVlbXGq1UqAWpE1LdTKR2SPb3PZWnphcBwouL83qRbyPylIzcxX4S/qvFer43JdfwfKGZnfyftGbda1VC7jx6Cj6CmxrScu3iKlCuzaOHvxnv/jKtCy7tzz8scD/f9+xpxaKRw7Fw7iuRWkgIaBXFuNjh1Bu+GisXER3N4FIKSw13ZVN2ksaTTq+CS3FR6muueM2TZedqJdXUrT/5EyJ4AKdaXEB0lGb0eoagTSEiSMHccPDd2P3LUfQu2sI6V4taS4HnDdRwmvJlJBep9Moi/Uy76NU5a/lbTnJHFG+Ao31Fq+xDTYSY3+615WpzlIdbJye+Skvjb7IOa23AqxvFJGIJzA7PYfTJ89gi07qwsICLl24jMcffQopOnnX3XSTVUVPVhcXlm1Vh83NTWqDEvbv24ulpXkyyBbBfQCDg70Y2zmE3v48jtDE2UFpn6ZPEhNzd8Cm+ggw+jOThXEm6e0iN5eIke76lUtqijWY8ZYbAXklMJF8K11jOiVlB9HkYT8J/LrOYA/oGJSNPaHmsd6eQ3yACKJZK6HFDPRK48tn5vD1py8wTssfuvpGqRXL5TIO7urHBNYRrC1YHilmloT/H/7hy/Nbyv+tDn8s8H/qiWn/k+89cDAc8h9o1etG1BaJExvey+0gSqvTlGBx5LuzSCdJFI2upFO0+SmxjHAkuJk7ZAASKNE9AK33YrMACT51hzpGv+oiBftGrWxIgizJfAV0e07AONk5ystME6pfemI0TyTRlYPAK9BuSzLmYyYKS9Be+SqeiW1IstOxdp8OGadOtqFdPWwjg6xtlDA3P4eFuXkzXV56/iWCfYV2eQuTk1M0aRZw+5134YXnnsUCTRqNLg0ODaJMM6ZaqRH8c7bMyeBgPw4d3o9rrjmMa66/GgdloqUSpFseaWpOGy+ngJDtbFpSDbA2dCgkRpUms4pub0oiqqnS2izqShr3gglTSIrbBf3rGu8xye7KMdqKAfhjQqoj9S0fbuoZJ6E08iQnnoyZotkT1nMcxlNgeH4cX/z6cZy/vMVkdO41hGv111PvJvopIK8eov81f5b9S+ailKkF3ql/8vLSy0r1Voc/FvgVfuruvUOtdvMjYb9BQ4DQYweF0r2I7b0J8a4+tq9Cu7dFKax5/twn5BhRYlrj2amS/CRhMtuDRLqLcZKyilduJLhEgaOzpTUA2jUFgzrPZWrIfKEdz00Ts0x7SDILyAzKVZnIxNHoizmeNNVctF21oHh7CstjK4MMo6X5yrUGag0Pc3MrOPnaeZuB+tjXH6f5lkSr6dFRPYG777mfzuoZuhE0jmiabWzIG6FjvrmGoaEBjE+MEUAtmjALlOgjuOa6o9i5cxjX3nA1bftRJBNR5hdDTEulSFKzAq6drs36s9mVBkieaWO8NWI7pdJZnAvuLsXxWEksT/4oQmV0jrfzd3EdpjJi87rKEwfoTjKAu1W9pmT8laalMDBNQHseyQGeyq7naSyO2ZUyPv/Vl1Gqtu2ZipZz1GIBek4ipzdGC+CGA/1Izr0GfQRbc/yYffv/eXn5N1XEWx3+2OD/mbv2FBOxyPuDwBvU64DmlMq02HkVQj0jSGT18vYWHRsPSS3vp6E8T2Mi/DNHKYRYMmcjQGZPi+iOugSq6xhNDbBFsnhVv4ZZdrxMFaXV6JCArvdr9ZTSvrguZuDmni7y3/JUtixRQ6cm0QVydZGCtI062DXd8ibjnD1/EVPTSzhz5jxmZpZQb7RwkiZNuVJBnNonm+/GTbfeioXZacQT+qCGJJuPwtYGbfQe5OlkX3v9Nbj2uquxd/8eYwABf2RkGLl8Dl09XayPQPU6mOzF8G0TS7tOMLBzLzo4M0VHCmqP6KEYUZR/ai/D9l7xSqcMLIbANuC/Ibg0LjcFYd+imIf8L6OdmM/KduldWvUBjyx7CqJkPzyag1H+JWjKPndiEk8+d5701SrVIQoO15d6S07Dyl6rgev3dKN3c9reqdB0+XgktPLnbs3++i89v7E9HPiWhTeQ/L8fMp96ZCEUjq9oFTdpZBHHL24iWlvjeRjZkauRHr6OEpnSDLTxRTcbZWhRolITUEKnclrjRW/4uE60eTCSLGbKOPqrs0lWYw991d0mh/HYVnjjkR6v68sxMb2sLVNHwGdvmD3M/tFIlDnXnfC61GRa61zXifp3yZhnlLZ8o4mnn3oWxWIZ62sbSKez6OnpweLcMuLRGGYuXSDgI0ilk7hw5jiOXXUYDz38Hjz84ffjQ9/7Qdx5713YvW8CPXRW0+m4rCdkKRAkObUcib0wosDy1QoVrrpZ4/Sj9ln9hCxtlJxqsa4bOjuBl9RWu+VKhLsuSrlL+nFX7cwOtXebNX57E5j1J7pYlDvW3BxbGVvMKeFhAkg9o/IYxXzs8R81ZoR0KVQaeOH4RdJf5puGdgl89lPTp0XAbDUtPbE+hfbaCqJdA7ZUot8Modn0Dyar8WuY5C0PqtcfO7SC4IQRRyTQ095GFcHWmsx5NBtR5EdvRar/mF5YYgrZjdoIVgI0HEsTBJK2grU0LImjjiAnST84WS/JInu946rysq6qM5WXRoA8nmuGaCREBxditG2prq1jyqiOYjDlxTjX+bzOTrH3TpWHogQ+jbmyI3ZP7EJA6bRzeBS1cgkri/peQIOSewBDdEhvvPFqltVEvitFGz2NsfERargIbfteW8tf3yO2oUEBjG1SmWqfA7TbXDWsZFddFa+28dCB8vUgpnbg4yZmUFxHEOhWe6NLL+Ma8CmjVZ4SbYdOOUxlx64OysdtJrk7wJcmtOt2h8tH1bHvkKkOvGblmsnDI/a9LVxFs8ZekKfwmFxYw9nLKwR7mOSMoK23/zTqRqZvNcPIUCjdVLyM7uU5+F29zIPX6Tcmw6HhTDh0tRX8Foc/EfjJ4Z8JxTWfWQCSXGqitTZPcGsqs8ybXuR23oFIbjcJ0KLt3zTbPBbrIljjbvza13u8Rl77cxQXxJmtpKNpAcp/SXBuiovQ/nSrM/M6wWBrxZgUYuD99pR1W8J3NpNUlrPSOAayeEXyx+aoaM9U6mg9nNm3ZxzDA724+86bcfut1+HhDz6ED3/0fbjpthtw4PBB1quNI0cO4/a77mTGegikDnQqy0lFK43HnTp0jq0eYgSV2QlmnjG97GdL7yLfsKlJbANprbethG5bQFY0UIWvbOyHTh5v3FxNGHirgV62ksoXnew+3S4RJaXrDBzd88b7RBvRWovPak6TslDPmza1LGWmUsuTFGfPrlBrSjy0USdd6DbRyWf7yDBaEnGkOI0bm2sIL6+hHe9CK5E0BtFz+kQo9B2Z5sAm/PFDLN19xgtHPD1ql0MW1oSmzTnEgqqZNq1WG0F6HKmJ++Al+2wZj5hepI7mmF5FtWn31Ug1vc3lwK0OMFAT5Brr1yiAusNW/+IW0rg9JaqcMsl4vZVllLdu2gavepKFqTncO1uf8QSBpROz8dCmHlgcY3WPHTKOZdOfwfsffjf27R/D0aMH0TfQje6+bnsYo96VlJJkHx4exs7xXfRt1G2qCq+rOsbQ2rv83W+nnE6wB0fb553D38Mw7sji3GiL2kDQdeKVYjvZdpxLz2A/PO9ct3q9Mbyhp5224Q1Gs849JixEP/1bhDKxeEn/CJ1zrQ0kLSH/SstICuqS7pVyHSfPXkadmsjzI6j6dVtNAzRrfGqBfHMd19YvYVz9vrBAZqDJmhmiQawveAZaCufBMz/61n+84g0k+R+HoLVRJQZOygY2aSTTpbaJSJWmj77+1KxxCyPWdQiZXXcimtxBp5TmDkHn6TP3TO/T6Wk3yAASFyJ0p9Nk66vDhQ/xgtKaA7zdVeyISFwrOQt0UvPqNHUWJa426zipb5k9znSyDlYyS6pjSV8mY4TApigThjzQZ4z0cTVbaUGaRhJdc386DGoVVUbcaxUKHqjiVsY2wF8HsEuu+G1J3Int7AXk7T82VnTUxiuWlX5UT0vJTZXk0XaeuuCyZNlGMKVUYOQb62D36R79umNdv2LmaOOfPjauVymdX9WJ76RxtNU91LjctKyPMQ2rbV9sIb2KxSrWNwtoUvhFSbYYyaP8NG2x7VWws7GCa0JFexiqFUCatSbC2TwVfAuNJgWbH7pl0I92uwq+daFDkT9e0CK26VTq08lkigAhFWQv18vA1oLNAtCSejIHPMSRHroN6YFbKSyTjHNSwp6i8h6vSXOoqc+wqSPVMyIvM3C96wqzYxKL4BPQw3F9a9Y5UwYEl4qdxPvYSYqzcwO/A4vluR2UzM7NjewIapdGh7ZZmfpnOna+mVPb9TGgKHTOFbbLNUHQOVZQWh6+DvrfF1QG22YvohBcZk8oPS/ZKIuV20nIY9nemjVqpzqX2fF6Ue4+pbd7XJxiO0mupLX7O39qq/4skYrXqncaQNDzDTFNpwq615qnu3iNNqzVxd4T4J/EU6FUx+rqFqW8wE5NTWbUUGbdp7/XLOCaxhJ2UhtoCDtaq6C5tgnQ7reJdSwkGWWJAd7ypQzZxD9ZCKLBeYpzkkIvWXNrkXM3V2mXE6hUYTJZBFpEuhAbOQYvM2xCPiw7XvEimTlBDcZ3JKhu42bjzXa/CEhJyOQaGdIbQ+G4XraWCUBZqR6RZFJnCAwCizVFm/KwbnWHPHJmFTtPDqI5iaZnLM32/grYlTVPnVRkUiuLHa3bFG9bp5wrde4EY57OZqfMu7NdYQS7Ri1IILjhRMvErrvbmE7/VqAieK3j/Nr8e2Pe7TKVpnOo0CnLxW/Tu7PxXOagNYTtCccoyTUzlu3W8o3VZgvrW0XMzsxiY3OT9REjdNKK8ZQl62hPzhP0AUQvdpV8luX1Ioo0fWgES8TRBFZ5LRpHNBPr6zjWKiDlydfzkWT1/Nl5BBr5k+9GLOjjFbV26GO89S0N6sU/UWh44UvVprdg6/dLAgmkW6sINypoaS48G0muMKkWSvQgPngV/GgXFQLTtjQ9lq1nZ2tymxZn0tNQdQ6zInHVcdIOIh6lCONoixD7WRJbIzWK16aKsyMMUNq0073qcHaB+QvyIRjN5IzgqbSPg7rgYwV2btV9BlD+KbkTxLxZ97sEds1pGbt4JSi/7aDjbbBb2AY8w+txLIH0cRKf/yHW1dZhEchVIDeZMdyrTMXbvVauaKA41ZKn1kDLxjZjWKZzdLTaUEozgSS5mIeOq44bTb3vUMbS0hpmZhcxeXEaly5NY23NVhNFPKFRNNGJVWFeKtKYQX3A/D2qeb3KqYV1NTixpu8RVAh+fZvMRryo/bnFm1Xsb6xhJNAXPVVRfaAjhBbtfi+cQZBImWbXUobxEG5ncW9pIFX+ZGF1a+tsKhZ5WeDXwGMkQiIVtAb/JjmeACMDaEhRpopeDUz0HEBs4DCBnHCFWcepY/lL4Pvthg6YVmMO6jRdkI9AIFLKxDJ50kyP0O0OpnHTegUG36Q4Dw3oyleE57nlrmxYNwGHoXO72xRYv22H222ME+g619X5+nOBNwt8Ft4QZ7/6k0RmuFLW9rU/GNrtMDY36FP4ekBHJ9KYgHtRxwDSucva40C+zTjO9ie4t6ugYLewHcIhmcde7ifdNComzShGr9MW36RUn5mZwdlzFzF5YRoL8ysolStU4hGM7ejHgQO7sP/AOHaNjyGXJ81VDeXNHx1L2zp2VB3IBGQADXern0u1OkpVmrE2/Eows35ionydJo+3Tmlf5bmEmpxl5rm5jiY1RbiHVgH7QDNg2X9dkx/Z85au57Pdo3/ssPtTT9T9cHTNvUXFxopAlSLCVdpxtPHk0GpJvW3C+eE0kkNH3ccoeIeMOwO5elBcLweYJpDrUW0inKQXpYSWhNNL0rxmc8pNojFjFmqqmOlsdqbi9Mv4K+bFG4JilL1pDquVizDByU0C17TNla3DEJLS5DQDnSSgfBxlJCZTsFOmUToeSzpqHpFSWLhy4MK2ZC7QQVxcXEOpKIZPM51qJLjoj3tVqBPUHF3VgTGL2r1dhi4Y2FUuhQEZqd7wTKqvrG9gbn4JFy9O4dz5C5iZn7clFnt6ezFKgO87MIH9+8exc2wIXV36PgK1AqEpMKsmKkO0dc6xtg5t+S/HOEJuk8ki4aen25mk3t5r28JfWg49aDQxUd/APr+MmH3Ll1YB96p3vF5HfXkNoZ4hWgoe6+Wj0vRGaVLdo2a9VeFPDH6FRhvfbPgRL9B36NVxtN2DdTq9JFtDQPabNnqiDhNna+prYvhatPXhOYGKf1fATPC0W3SANYtQxGWUoOXTwdU7n5I0yspQyjNhzzDMY8cMykfAsETcXmeGK8E6zjXVsMtN7w5f0RiWIWulvRjXzhxz2VQMJWHn2b2WN9PaGvaCiYDoNJddZRobR7cTbQ40ihFDSdL29g3Q5CgTmDMsgpmHtTS4TB8zyJS9C6Jtp0yLZz72NfioFv8i0Gm+FIslrNJcmZ6aoUSfxNTUFBYXlrC1uWXj6L19fThw8BCOHjuKvXv3YnioF90Ea1wMs+0DWTsFdB6rSO0UrXp3yt8Oru8Yw371PUr0VgU3XbMXd9x4wLS+5jTJxEw0qjjYWsOAV2ffsixpCzKSveBPgVdfXEaQ1OdO9RwgQCKMBE2ft/RzpX8q8Icjma/Ek6kCe8Ekhdbz8VYXEZcdT042+5oNEpFEVuE/kt9FHjhIWru58DaqwM4OS2VTY7RaJBIlidmGmi+S1ioOTrsoqBNsdITnrmN4xL2T0BbhWiOpaefaSUO4JirKmESXdI9Azv/t4DpZeXYALWahJH2jtggJqHakuisvgtXe8FJe2ru0aoNqauaKyuJ25WEW7f2piwuU/AWMT0woOTcJEZopaoCy0V7DtbLTzXyhY0qtUq83sbq6ganLs5icuozLdE7n5xawtbFlE8n6enswMjyCiYldOLBvH/ZMjGOgpxcpagetKq0RGHVG4EmzsgyBkddEcoFSvoKEhGbUqg5qh7VTbVY91ZF6CKk4I0+NddpCbzaGT3zP3Ti4uxdBnY4uJXmvv4n9kS3yNn1A8TUdOHtpyY/Y9fbSMlpaOj3bbaNE6g8KpPHf/N4jUkFvSZB4+xOHX/jqqeLPPXTkL7YbrW69OKK+p1mJ6MRRSvccknRk9FU+c5IMD+r0GKJarrCyhqBZMEJLpIoBpOrNNldULIVovs9JOMZdGW9WwYY7nTt7dnt0Rj/bkl3HSmuKgEHH7l4B2u0FanWoitRF617reG2sM/PXm1lOEiqB8iQcBEgxpPKx+m4Xojqxz+yUDba97tXeBQOL9jyo0Ubu6csjm01jbWUTqWzeDeSobjJrWId2y0ON5kGJkn2JUtJGYdbXTUtqflEum0FPvhuD/f3o65c0zyGbSpH2cfs4hr4+o4dyBnYrWBsPTPq6c6uervHI/fGUgos/Lp6bNV8Hdt6J1M6OfDT1IMuPYdfYMOuRw2unZ1DaLOMG7zLuxjzSxAfRzTS07eXc81/9qU9ChQ/sQ8Iro72+bIze9JDvgvfb/+IMPei3IGwj5k8c2n74q1q2kDxrIEWtBGwukT4kSKNmnOxoJQueQJVTFx9CrO8QWqGYjfJIiOitYAFL89jblEyheJLA14sQAqt1h4pzgYfuDSzNHRdXMXTO3bHSuo7T0RXpy3zsT9eFTQPCG7dOXiYLNIzLP2Vg+eo+/Wp6BrCxVkC5VDfGsxEbaQEyRYO2YK1Opy9KxiTT6J7tsj2aFq1mBOWKj5mprSsAbdQ9xjVRq7Zp9wYobBXsnYHJ85O4cOECLlO6r6665SE19+jI4YPYt28vRkd2YKB/EPlcxr4oo+XjzfT0aHJIumtylYLqqAZ2Gmz9QaK7iYTqN54rqSw2xUkbMpg2FX1N64mBtEl8m2Pq4pmGLad569kIX7tZwV03TuDPfN+tGEgUsbu5jh7ep1X4aB+zeBlqzIObnilUWpuoo4Zwd589/W9S6+djGB+NhkasEm9B6KDmTx6S0dCXNS/d6EPwRLwG7f45ZkiVZk/tSB9BkAe2lwSiyovlJhDOaL671Bw7Tn8kpJy1cJISMJ5lB3YYip2mzrMuUQdSKpqEV1/yPpkd6gQ7lRSWOuZ1My9skw3N675AoM7TmjK8hx0mE0ZaRSsxaPFaSVsDi6S91uRRqeozFc54TeOenVm0p5krq1u25mQ4SnOP7dD89XKljdWVKlaX6tjaaqNa9QjgZZoFkvQhzM8XUSmD5s4W9F2MZruBhcVZNokMMXMRZ06dxIJeemnWKdXTGBsdxcGD++01xrGxEQO6Pr1qmlLAJKiMudS+Dm1EEwXV3YTP9iagc2+g5159wYoznhqXx/ZE2/bK2zJgTrpHoFdZjGIcY7iXaHBliDZR0tX3NZrDeyjN33v3UXzi3nGMgY0Vydnner4gzS4TWbQsEyteH2mfZ3l93aQjNa3KYagHwRE7eAuCKPanCp98YH+S3v2PN5s1kd5JDpo72HkYfjiFOFWwviHrgkipd2upBfTOJ1Vcq0JV1y6zAgIaU9BcSnQPkTZ6IkwayfywDnXBdbCIJzirkwVyu8I98zfgq28JaotXYDqNAaqXpHJ1D7vLmUhiJOUnZtI5rzOdRyd+Y6vJpqRZ1+2M1NVhmh1lm9uTTuur83U6r0lK5hIuX1pimhjt7xKB4MCxsVFDkflsrBP0RH2tVsXi/Jx9v6DZKpFPm3pYihQ9vT6aQCPDAxga6EdPd7dNhU4ktS6QwCPwOWBYbcTsVm93bu110UZftUH0NKbVkaXXjvHb974hqAy7WWl5k53z2JjM8mNM5z7zRdxV6zWbEsHzGjWNVuAQ2GNUaQfHB5GYm0L78qR9fdJ8IPoUukeafjPbRPKGYYSGupDu3QH/8hR9hTraZO6a5+V++ezmf7CCvs3BteZPEap+e9FrB68mou7tfXWQV9hAuLJFPtDojftGl7rNHngxiUkTgi6an0C8e58jioZHw3HEs732DqiNwvAuJ4k6HcY8rMusV3mkjrBOtNytHOeMskMk7SnZ3U0EuAl0pVFTiTYxCq+Zg6cO4TWrpTQB1bHWmpmbLdOM0QgF6ycUUd3LJs/QztY7yhpLP/XaZczOFVGnlhsY7GfdQ+jXsurxBDY3iigXa8jmo6jXtpjXFjKZNnbv6cfOXd10SAewb88OHDwwhvFx2sq99JP0NUqaT8KbBImbLdppu35YG6sLT6zGvKakqphApdEX05aS7PrnsdMM6hrR0lJbnhYvmmlT4s6mPBxx7IxFSfiwPNGMcS4PVYZ7aXQeii5rZPDJqSVqbfp0zQYiNMnGPvr9CO+coDlDE5ik16odeg5QpYkWjOfQs5fmTov+XyqOgE6vRFOT12Oh0FUnj7w1Tu+fGvzZv/nFpWQ8+WRSjqkIToJ4xQJChTWanLTnaSBTmRFrIhYbbKJI48hU15T+if6rqCn6eYWmUL4fkVQXr6kr1Mkkvg2ZyUbkMfPQQ6/tlYZVbXv8r2NubnSk07lySnVOiW/jzbzunhtoUx06kl9l2H1u00s2OtdYtb437B7UC4DMl0m0JmV3bxrlapMmDhnbT6BUaEKfKF6c37CXXmqNFZw7e5K2fwl9AxH09EZx7NpxXHX1XuzeO4bRsSH0Us3nKNmT0QQZnW0y80NoU9ulzcStTos5qrrNcGxtVloHVFt4Kp5yPpLjEHeTriupfv4QAWLHvGZJubllWLaDYpSFemI7iHlkZkmIOJqQYsya/UqhUS438V9+4yuYXirSb6VvxPZEj92A7g9+FJWuPBlZz3GID8Y30iFkD1IzdMeQ8Cnt27T7B4ZM0MlJjwRIxHa3DncK/rYGdeufOjTa7QUtYivbUAvZBuz00DolABvpyfHSEBC5WaONgqg6V3yid2XD6UHEB4/R7htDLNXHq5TSzNOtG8kDGxmQ0ehsRb0XoI8z6OGW8iNylIj/BIsNiXaCzBxjMvfQZ3GxQkCuUDvRtjdGMDwwW9XHqW+fNv/yUo3OZsnSbWwWbYailk7RZK+AmskL9MYS7dVymekWGN3C6vJlmjSLlPA17BjNYZwS/cjRcezfvwvju4cxPNSHbCap1clYXdaL9ZEN7mvYT41knHs6zHi2yV7YIaDoNZEGkoVkAg2Bst7mRGsluRA1hMWlUKLjffylEzh//hLv0QMwtk9gZyOd/S4N0dEIajfPbd0ko6kooTJ5rLT6E11EETGGGI1n+tdmZo+qbPe5MpS/rSHKG58/Pol/82tfwdpW3VqkJxe5u9+F3G3vQoXplEeD7QrtTCG3q4u0jCJBpDeqW4gOEfxGI3312cvWE94HePu3Paief+rw1+7fmwgFzQ+i2UiaAybCp/LwRg/B0/IkmbTpRZO0IiI708wNdraeEEa0Dj/P1WgDgLBs8NTe/eg2I3w4RknHTle8/Ur5Mz9Ker1Ybgxh90sm8T4e6/W6lVWNzrTR199FiS7JqvzD5MuAQNZDIjqpq1okivVkB9RrYSwvV5mGqWjelMt0cFc2sbK0Qvt9jcW2kEpFMLKjCxPjowR9H4ZGus1WTyWT9rQzyY41JInLWJbaKEaT6WXPBnhuktc2JemYHzyXFHajUkzL9nJHwRKgSS95cW4F05cXCfYLssRw4vhJNFpNPPP0s1haXMWho4coMKixxNhEpwCu5ws2jHwl6BrP9W+bwM++o5azoWXbxDCS8rxuwNX92nQoLaC9Kk7WZf2q9QCPPr+AZ05Moa8nj2OHRpmG5k4yhWxXD7ZePY72VgGlfATxO3YgtzNn9dLExqYXRyo3gubUJKI8j8UjtCpDK790evOzVuC3MXxL4P/rHz+0nGtGv79dbw5KdesVQhFzK78Tj59bIzDGKBXp+NrH51QUe4wdbS9DSNRp2RGBsVngNe5JT2GY6DAACCCCuJ4MSp0q3i6zI9QVMhGKJWBmegXxRIKg1LevWo4tCBxNrlKOpYJAHaBWpb3OvCrlACnamQs0V9Y3y+yoOE2VMp1Y1sOAVkWjKedVD99aSNL57GWn9vb22GuLA5ToOYE86damZJMMFKqUOpX4FY5ZT/2pogIXr4sRdMGc604abraQloDGyEojsDeg4qkstjYLeO7p53D21AUy3zouTF7AV7/yOA4c3Gv1/cYTT+PjP/TDbHcKv/Ppz+Deu25HnH6Lk86ubFfe7w0mTN4QL3o6wEszuXNrjIF+e+eOddV+eb/KkbZK0PR68eQyXru4SlrXcNN1+9HfFSO4PSQHh9Ciw7927lWE9tLWv3UPwgmWT3PPpjY0wkhQ+3sULn6RPqMmRSJc/J49/Z/7D+fXnRT6NgWHpj9lGP3zn6f/ktiQCm4T3JLoAQGUpLP7+LOn8Kv/6Su4PLvFBmnsnFJM+KA0dMOYPKHqj8T7gLj72rjsRz3JtDklvEOVMyLbGDNJovu4GahMm4SwvlaB1pDXKgsaU5Zdr5cu1pbrmJ7aJJBiNry4ulJGsRyiJqjjzJl5TJ6bQ6VaJOC30Gxv0XEtkIHC6O6J4ug1w7j2xv020Wvfvl0YGxum/d5FEyaLuNbbUDktaTqadqEmyyQgVB/DhdomJldd2J43gEbdKiaw93JppytGV7e2mljbqKBRa+P0iVP43c9+Cc8//QJefvEkJWHG5t1oWsS7H3oXevsJoN4+jI7vw+rSMuanZtHTN4RdEztJX+ZOmkiSWz2kAUz7dE47m8O96KhjB2aT5EY7i7WruvP1625zmolxlg/1BSM1grVvLIcc5dPl+XW8em6BF2miUevX6RP23fUAgmsOIbGvG119eXstUgv/arHhsF+xvo/Q7teEOA0hk2eu7YlFv+3v9X5Lkl/h5+492BVB66FGq2rE0ut+0aEJXGgM4KvPXMTk5TWCJk0ADdACYgppATmuIjK5P6IRDhKz3doiMZskubODTeaLyGIEOXaU5AYkxlm0UjCfubl15Lv6SWhKkpYkaxxrazVKbzmtIftAdFjf4opUzbmanZuzNXNCkSZyrPnIjl6MjvZg5/gwhob7bTw9ndNQY0ozEVhiB0jab0tFq4N7GOZqovoS0GZ7SXPQltVLrARUmJJYKexP9WZ7isUKTp06j67ufpIggn/+T/8FkukUZmYWqI3m6XOsYXllDlOXpnD42EHcfs896Mqmqa1yuHDuIjZpyt186032tPf0yVdQLW7h2NWHsWvXGMHuxuxVlivQ1dD8BjFop/5m+li8EupI59yLCbTXuaXRzu0tPf/sEu9TGjFcjH1DZYkXXp5GiWZj30Avbr5uN/tbc7voNmXy8LtJpWwRqTTtfq+uXAx9zRpvTPQhFsTQnL5kMjHHDqIGffSXTq+9asV+m8K3DP6ff/BYxfdaP1Gr1iGM6eliKJnDZtd+vErJu16gNDs3Lbxjz+4hOjkxCXFaQRoxIAFFbNrzgVehFKgxA6Msr8l25594RU9N2XHqA+sGUY7E15tAWh+zTbMlk83yuEbJvo6FpVUSvUnit1AobFKTeJQyDfQPyCndgZ27+zG2qx/9/QPIZvXwSJlKhYtdXN7bIHBB8aytZlUKLLJRVB/VRqcmAUP2MKtSqdFkatlc9wiltb0DbPUWWFgQ2686//Iv/pINh47umsBv/fanMUrhsLaySsZp46Pf90O47tprcO70Wbz40nH7CsrC3CId6GGss32rqwvYv3cUx44dohk2gMHBAZpC+6gZWU850qyjaGW+g53yvFPP14EsRnDXlMhWZVAtef92uywTnXG/zSQ8cJtd0rE6KECeZtrx1+ZxeaFCYdSNO289gLR8LCZrUwBEe3OIh2pIhMpolOaIgQaiNCfbjSZaXgLJ1ACaM5cRaTao6eS4hy794pm1r307F7H9lsH/Ux+4OlQvN/9Su16PaahKH2bWvJ7G8FG8eHETdTo05WYEpyeXUK7WML5rAF3Uj77m/ZOIgpV90YRawW8UEaEpoQVmzfDhXvQVyI3ITK+OcRKWTiu9wbUNmjTrK/ZktFLRA6UCslTDXfm4LQU4MJjB8I68PZzqyvZQRScp+Xm/2ausL21We7Zg+WtzHW0P2KiVDPTqaHYwI7gJGFIBSke28CKo1Dwb7mtwL+2W64qan+AekrGFurUTZFenKAmbjTaOv3wCWwX6RjtGUNws4sjRo3j6qaexvr6F2cszuPOOW1AqVfDCC8/h6NHDGN85gBH6G8euOYpUImb+Rjcd7e7uPAWHJArzl1Zle8TIUq7bE/sYYe3aDtZGO9XPG6+59M68EY2Ul0VZmteZx4pT75m2yWVTWFiv4MUzy+jv6cNddxxCTxftoLpea2W6ZJJ9TuHWXEYiKKFWWKHAoFaI5VArNZHsnUB7gUxBLSZM1P1gbOnGsV/9l68uEyjfnvAtg///e8thfXvwGEF7pEmuVSdIskfGDuPEMrBWoBRMpEFc4Oz5JarzTdrRQ+jW19Bl4InoRIetha/7PapB4c46hQSmyROJdsBvcWQLdrAk7DxNBL09lsvSruzrwiAl+66dwxjdMczzHPL5PJJx3i8QsiiZLm6cWseMsyzZ8ZavSEHg8NBWYmZ97LlAmGpaQxpCku5T58sxZMJSqUG7u2pj/W22xQ8oxZoh5Lsz5BUxjSQf/RUrQ2zr/vTRNo3vq35PPfUkgX0MF85exH33320Pyi5dPI+jV+2jKXPEzJm7770DOydGWUjTnvwmEklWh3mo2sxHq1tYkxi2Qe2kdefcLrhjO2Bql06b2uLSqom6rrraoWprQmI7d3fV9tYf3POadKBGm2M03U5OrdOHCuHeO69Cbz7BdkqrUOeJnu0GmqWzSIWKQLWClY0yas0Y/JqP9NA+0N5De2WJxUZoIUQoIhv/6pdOUSp8m8K3DP5PPXHa+4UHj46F/faDFTZII+6SBMkde3CmnsP0UpnOXcLG7jVefnlmA0uLa5ig2u7vzpI4kr7cSExVJmgXyUAEHAkm8OmL59IMorkIb8RnXwiQuVyOdvoQQd+DPCVPKhVHTG8YERWy1V/vON7F/G2IUcBVx0mqK0756VmB9b60ESWmliCXNtJ11qFabdIprVOaE3Sa9yPHnF1eb/g2pz6m5wGIkSnbqFO4ZalxNLPDQKU2WZVdve2IdZ+dmUE8HsVtt91Mn2MIew/uoVTvNfPlpptvxq7xUdKCPpDaqlv1ttN2HpLyPLRz++Wfzu1He7XLJVWUlcmDbRBbOts74CuYyScgd/yW7TTyH64wxZX7XMm6083PEg+2MZjP2WjPEs3Od993K7rS+higBkI0WKG09AHKl+AVztL0oZZu0CqoBUiTmePZQWiBjwZNH7U5SgLWWqHn/sXZ9VMq89sRvmXwK/zMu46M0s79SKNeo4ylBGy1EO8dxEJ8B07NFAh+vY3FwiTdWeTl2RXMzK5i18ggRgbpDOlFEVWFDfbbBWKQDhEpqrnm+oQpe8Q6xh70dMiuDtEisdrb2Ll1hescN3JBJ1SdZAAmEiWaeG6OtnWXTrfvETCknLlR6tcI4Hna2A2qbDmvT33jWVu0dmZ2GvsJTruP/6l0gqZVjA5smdpFS3WLaTXLsU6nmW0mx7u5RpJ+1F4sV/WRakzREe8fHKQZuMue+g4PD9owpZZMkSS1mZTbdeOfcKd8REdrwnbYjrek2wBVObooyc17LZkSurSKd3m5drhrSqd8HG10wT6nxL2z+Lbz7uRx5dh2pljjtPGHSMPI2gb2X3stUvpUlTST8lEmdI5rW8sIqtTYjQpqlRYFCGiidqFN8ziRHkB76rwGyvThjpA+k/wvz6192pXw5oftln5LIRKkXw5F4pNxvQpHaihTf2Me491hEkT92GKHkYjsUM1M1HexTpxdwq/820fw/CuzCMXTvEdzVCht9bYXgWovurOXZd9rDNp6icRTP0g6GyQ0hVdj+UxrQ3yM1XcD3NCjblGH6U7JHt6ujuXmclGMritO4BRgErIs8LWvfhXHTxzHb/zX38TkhSmqcfox0QAvv/wyyrRPQyG9a0BmpdaKy6ySf2CSM0LHLanlflCv6BNKbXuYpmk6Nap22fIau1cdtA5oD211PTSTnxTQ5NsellT9rA2SwmqKjjtB9TQGVtQbNgHXBZ1wY53cuwkdhrNe6dCDxYgx7R5qO72V5laIIIOyTK24bBxmDKH6uGzdTnl0GIdBDy0FbPWfjPPufAhX97B9Kfe0WQN8Ws1a17XwlR/NIpzZg2zfQQq+AcRJ8FUKwtXZWQTJNKJa0kTal6VmI+Ex3t4p+c0Pb4rk/3uPvVqIvOeaD3jN2j4NvynTFu27zP5r8fQ0HdEqiSM7gESSxrbmRCNYWNnCmUtT6B/ow9igpjiQOWQbUnL6qLITNJ1BQ5ySHrrPustlwI5xXaNTdjDNDj0Mc2B2feeuuXuonbnfvl9Bnaj0inFXBBYZNHGaN1qo9vSZ87jxxpt43X1ran11E729/RgeGSFo9QCNNbCXXuJoUlvoWwLNpk8tEEOlXMFmoWDv6l66dAmXL13E+toKMpm02fpiFpvXo/pZFTp7BtnI2+GKqWINchLeXXcsrKC6b5/pWL/2v52P5eE2RSneXr5hfzi862PhMuE8NMiIl6YWaeYV0Nvfx3ayw0wrvp6fmUhXjvnDfNQXUeZZpzlToynTd+gYPI3yqCz5XKS1ZESjvMCfVWTJdBmK+HQ2R1rpe2VFJPp3IimBsTxLeLAvQhH/8sHBr/zq2dU1K+xNDm8K+DUc9dP3Hbu71ajf0G5WmWlA8LNh4wfxyloUcytVdprs6KS9tCCV3hZ3s4Fa8OjS5QX0d9FZHeujdlC/ERRBmSBixpJ+1nGCJa/xR3sFjUhckU2ScvwzgeViLJjfoA7QX6fDXFBMJ50YSYwplc3i+gfHGRej7bqCl196BRcnJ5FJZ7CyvIxGo4yrrjpgZauCWgZkfa2E5eVNLC7MYGFxCovsvK3CKkFQtkVsh4b7sG//buzeO0FnuIuFqr7bgHWacjs4YDoG3q6v2eHbDeoEN87eSW/5uXgX2wkiFoMzvZgPfS/3mSUqLY+S2mtieaVI7TaHSq2BL3/1CQyN7sCnf+sL5sAfveYItRK52kyw1+ujnZlTVgcJEJ6rL0Rrn9qvfxzRXvosesahcnUTNadP4gblVaB4Cckobf7aIpkvjJGxCTKAj41mCv3ZXtSnzvE+Cj5EusLh4NV/fmb12/LxijcF/Ao/88BNntdqfJ9XK5Nl6WwS5NFcHxbS4zhxccNUnsbCW9YfpAjBaqsAUPRskQFmZhdsmu9Qn6QiOyeo8JocJVXRdaKCdbpJeIHHYpwKl7o2blEncJOI7ATrJAJqOxfrRHWYSX6LsLpIPWjZD30sTl9UKRQ1O7Mb11xziKAv4d0P3GsjMFqCXEw3OzNvH7TWciDl8gayuQh27hzExMQYJvbswt49ExjZuQPdBLw+S6QFfa3uKtJq0uFtq4R2rj4mRztxCr//2JZm10AA2yv4OWdVbVTbaUKRia1tbIueJGvItU3zYvrSEpYX11mPGH7nd75Mc66F85NzeOaZ53HPPXfiySefozmWxeTURaRpglx99QHmybxlt7Nsx6xWCQqZbQaVWcN68JLERyzeheTAOLxY2kaETUuRMeTrxRBFeeUyaksvI5eniPSbqG2ukOwxTE4WsbiRwpg+Cj47SWusjVw8zpyD4//09OrjruA3N7xp4P/5j962hlrzr9XKNepTEV/wiKE9ehjPn5qlCiRgTBJRgvvkaQ3/cNM6vXrcvbJesK8RHj44irw+X0pbPowGN4LW6Md71fHqVJMljOS2LTd15MbmdaSOUFoecdPQqNnQneDi7cB2dsJ8DXTsKA2tlkoldlAKN990AyZ278LBQwfQ09tDJzft7mXaEh3dRCKN6647QqAcpvM6ZvN/MpmMvXpogNB7tJKSdkcnqNwr9ensr9TlDw9WZf7UqGk2yJQzl2cwTfMkGk2R6VIGML0HqzQaTfIoNM6encHJV8+yzhlMXZy2L0KeOPGqfShjfmGJGkGvXtaxtr6GW265DjMzc5i+PIWbbrkZly9exr69tM3zGfaX2kBBZKRmOTJdhX020M1LElM7ux+xLgSxbl7vjJYJ+GJSAjweSeG1k2dZ95cwOhxHKpZFy76HUMDluXXWOY3xA4cRmp8Byuv2HKMRhEt/du/O3/3V84tv+nj/mwb+v/f5v9mqPXL6B/xmdZA604DeYsN7RidQnLyAzbUKqiRKwM5SkHVtTxPtQZImB4Qxv7ROiRPg6IExe2QOr8Irmt5LQovAHdAblPivn20Maa95QeohF8d0InxHQqlrrsBPCezfEnaCi1PQKJLWtxkcHLZjLcUi6SoQG5A7hXYTRAMD/UjGmXdn/tGVWZDbZkFnuwJ8XdP92nfCdn4KitXZtlmxXSlbP4dAW18r4t/9m/9C7VSgqdDA73z2t3Hg8CHEKKlffP5lXLw4R8D2E8iLuDwzTX9rE4WtMs6dmcSBg7tx33vuoXTPUbPV8dijT+HYsWMobhQZR41LUaQnyDdefwPm52YxvmOYbXTxjgGEedZHXC0736on8URwa5yPfRlEtMiYvtAo45dtd6rN7tHK1i+9toBnXngFY1qiv+bRv0qgQoZOJFLozsXRtWM3Qsur8NeXeL/6MjyajQX/8Z+eXn7TP1qnmr0pIRT6Po+a/Xc0s1Lz6DXVIVwrIl1dwnuGw/i+ymu4buskUrUtxxhUz56v5QoJLI14sKNLVeAzX3gRz786zZuz9LX0ggnVuDlUDNQYJsElZazmjO9gyA3bOSmrKHWMwK2yZAKZBDJJxBvVaZ2wDU4L8oo1L57p7Wsqqpc2u6Gz8f/KSAeB7ntap0hAVb7SMo6knWpdCdtFWHnu8ErYzu/KBRVj+cmUiyMsranmEYBDY6Po7RmgZsnhvne/x+YBnTp5Bs9+83l7EafeaODf/5v/jKe+8STNxig+8vFP4LY7bkOLAPvGUy+gWPXJIBft07F6Ir17fIIaaxiVYhH76ZM8+OB9GBnowQ994qMY3TlMntYzGNLEvkovzco6iREFHQkbgZy0dTRn38fZb9yr/roq2iu9pmhofdbJ+Q2cWezCuSkfZ16ZZBZJxGIZZBJdyCfodNO8jPT28T4NfISRjUQzsbC3Q2R5s8ObJvkVfv59V2dpH/5ApVC3h10gMEJdI7T/KEXPH8eRcIEd1MQqMqhqFIdEEVQdXAAtcLq6UbBOvuW6fYiHyRjtss29MTNK4LiCHEkFFyfVa0Hgk8YQcBiumDvcuw5zt28Dcxtz5jjz2AGOUkwAZd7bwZ3rXt3tggCrPC0Pu8bNZdJJ/3paF1zcdq7Ky+Xpzuw+mS22ubqqe7Qmz/rmFlKpNMHs0tQo8Z97/jnEY21qpjBuv/1OPPLlr+K6m67DjTffiG98/SljyNnpefobvZi9NE3TbRQvH38Fzz/zDHq68jiwfwJ7JnZgB53xvfRPdu0aQX9/j80TitJR1QO47XaYfW+BVr2N/Dhml3Q32tnQM5sQJfDjWo1BQ8GsvZxro61Gy+JYWCzhN3/3Wcyv1jAxEOC6MUr8SAW1YgteNURfim1M91Dr59CamrQn2iwBdS+Y+WdnV5+wKryJYbtVb0po+4n5iheUYiSenvxp3NorbyLWm0WTTuJEq4CPhWfxvupJ7CwvkEAeWjQXmm0PTUpaSeVINIlZSodajSZeWEvg0SBiXpafQ0QndFDXgYmBjUS2t4t4zqyYgmkMbQKdA56eWFqM8lTzt+/pdLT1mkvxelzn3DLuBMWrU931zoUraf/o4MpgsUqqNUi19DqBoSH+arWBpYVlTE3N0cEOMD29iOdoIvzXX/sNfOkLX+O9MsHa2LVzlJK6ZKbKj/zYn8PufXt5LYxXj7+KcrGCnWM78IEPvQ/Dg334nd/4dZRLm7jmxqP4qz/5v+HP/eifwd333odBmmvX33QVurrT5jMI7HJOPU+mNUFOmlzRSAqqt4bCNGIj1Ej7qikyBwl+vXweormj95DVNAkg9YSOjZVp95++uIilDfZ3JI2VVh7D+w4iGQshHvKQTNOniFUQ1KfhdVNzZOlrhH00aHJ6XuPbsoLzmyr5//JHDpQy9dit4VZjX7tRIQ1pFlDqxsf2oDS7jAwlWBfPx7GFbq+EZZrJW3SC2qE4YjKTPFtgBBM7evDAXYepPZrkqIKbiGb2vEpxHfI6KHks4koKK0rprFVKrPhtAHPTztigc640iuamWAvsNNMSb8j/SmCcYrevvQ5+y+YPCR3wGEq48VSP+wV0jX6tLm/QsZzFtFZIXl2hqfIcLhP4x19+zV6Uvzh5iSAMYTcdbjnSQwRzRNM3CLTjLx7H7j27sffAXmrYNsbGd2KeDuvy3BwOHt6D/Yf34prrrsKx66/GoaP7SZLAFrvq6aNklQ1Pc0YVMgHBYO2wzR1rs5Ea92+pLK1ObFPbNfwsyc82UVBF4v2MT5EvlI7gt7b6NtavBXo/8+XncXqyyPRRRL0N3Hp1Bt2pKpqlGk2wKs2fGmrVIuKD+9FepgO8saLhEKQi0frfOjb4r//R6VW9WP2mBYPTmxWG/vKny8lM+nJEM/gI8qieoFDqxEUk2nFygGXjZ9tV3Okt4gda53BV5RKiTb2IooEygauN3RNDSGX0TIBSwiMDUdqxK2xTB7nO6RRqxLcnA9ZDOhIXCJj6Uzo3HWEbqNs3Mq6zU6lOL7jj3yPx3nioPDubgstPB3biNqkcOycHyrknDbSqWaWid3MTOH/uEr78ha/i8Ue+gVdPnMBXv/Q1xl2gBM7afQvzy6jXmpibnUOpvGUjYDfdfBv6+wbovNZdYfSXevpymJ66jNoW/UDSdHysHx/+2Adw+7vuwuFrDlNAyywLmSkTk2CwdrENGn2yujKO5zJpxOwWGGFSuhO2m+6eKHcopHbRZBV03DQSmUKMC3Ls84wdS/ZoCUsbJmU9QrE4Ls6t4vR5ansJMppDWsNobaWCWIolRpqsg0d7n1KeQpOSHpHBMfoIYfK1vtgY6l2phu5Q8W9meFPBr9D0mpNkT8pwEZtbs44wTZ/k8CCaMTkxeuE9jEw7wO3k/h/xJ3Fb9TQi7XWqQy2GFWD/nkFk9TlP2rea9ioay+a3hzVWZUd4s9FVjpXMIJAb0Tvn1tsdJmBS1cn6tnPd+Qzu/k7Szo92HaC/4QY7YnoDfWf/+jnvI4jqDYLcj6FKsL924jSmJufxtS99A08+/jRBfhGvnDiFrq5+MkMZV1MqH7lqH8qVAnYfOIjrrjuGTWrHO+64HZMXLmJsxxjmZqbxi//kH+O1145TcpOZSJBIqIWPffwjeOgDD1NaOmdYb2/pgZpGcmJ63sEGG3k0cbBTb9XZtJCetttLDKw7f13d3WXX+jcGRTqavu4HKf8490ZUO4/Q3g8CDVCoz6hnZA3RrNVwpT5G/ezLF7G8RpDLxGP6RiOM0ha1QItAp9O7sFjHpXmteJcg8xcQGxohU7CfydjRUDsb8xv3q6Q3M4g8b26IxL6YiMU2RHmb28Go9to8ciNDqMf1nrtsbgdk6kIc8Yr4hH8Rt9cmEa+t2YzIvWODWjSNdqhGfCjTPQ2juc7ZlurKQzuLu9IKxim97PrtjuJO6QRjO9juZZOGimf6TkZXAMLgQP37zB+7LodaTrHySVJjRSiZeC2cxupqAU89/gw+++nfIdDP4qtf/hIWFijtmPbChUksLy9iY30Dd933AO5/4D32bsHozp2YvbyIaqGCfL4LzXoVha1VHD6yB7fdfgN+9Md/EPe9+27cffcdSFBqin7pZMZGYnqoLWwolm3ROLrMKQ0WiGFd/Vlf2eICPLft9pnNrutkkisjNbxn+77fH1xe1BBGD80uZXrSwC2Lrmuqg/NbbM0k5mlPc6n99UBtabmEF1+lH0OhIPpplWlNp6houHarYlPeC9UIqs004uleYoZ+Rz6FUE6apG1mVDIUHvokc3Y1enOCsPmmhp//2ivr/hOf+Qv1SqVHL7dIWtgnJ3cfReHcFDIlzfKkpKJ5o2U5BObeoIFdUY8EqCI5Ooz3v+829Ga0Fg0laK1EgmocmITfBi9tVtdHr9NCV9RJlkJqudOJNrTZ6fhOFIMOtjfX9bpoaQQkAVtBN6iytiepWN/NzYK9YK7pAY8++hjOnTlPG/1VJNmBzz3zIqVWHVOXJtHX12tMoYdREUrZ+bl5XH/dNXj0a19naQ2cOzeJnlwXJXcM05en6YD2oa8/j0OH92Hv3l247oZrkE7FkctnsWvPHpuuvb2OkWk/Cg8DujWDsLV628XtnyutM0BzM00mRqBE1mRDOavuDa5t2mzT+PcGd42B1/RY0pk7zM9sftE7T0Br4J41Y1+Z4ywBwXRhMuxjz17AV5+6QAEWppT3bA3/RG0dx+qXsLOvihZNn0z3EHbvGkFaw53UikF6EFjeQmtlhW2jpvD8xP6d+c//q+nCmzbe/zp63qRAQgd1P3hV3281SaAHWdUSwu06IgM0fUjACPsw6pEQZAotcqrVWvZ4a/hefwbv62mgK6OX3ds2Nry0EcLl5apJKVeA7EhXbXWKbXbmgsFfWkWxTCeJ72ZLcq/Od/pY3W1pBCSBw55UapjU3h0g4CkXZG/OzmoJ8Cpmp5fwu7/1RXz6v/42/uHf/yeU1vM4d3oS62vruDQ5hUsXzmPq4iWMju3ET/yVv44bbrzJhu6kWa674WpXz0iAD37kvXRWX2S5bQwMaWgxhx/7Cz+IAwcnbNXmfQf32ES/eEymA+stx5TaQLM/7VkF66l2XWk8S7APfmjjuTGGAo/lCynOmW9KyWjt9aNjAZ39c+U+xtt7051g8Z37FUQ1N26v1GIUvWuRJMnyTOwebGkJQ6XW54w027VYaOHZly5SiGk2LO9v0xdsUpIzXfsyQX6ZAi8ZR/dgCIkozaAqjYbiOtOyn3uH0Ga6OnFC0h1KRqMTVpE3Kbzpkl/h/3rPNQi3Wh+rlso2jVmmS4QNqUVz8M6dQ8Ykq2BB9Ug1SZKQGbTsUoA9t9+Ivltvc8SjmfSlR1/ERUrG66+iDcg7ND9InbbdR+7JqzpPuSjoggOIdZ4BhZu76OJ0zmTqVHtXl2XJtyiWSlihtFmYW7apyadOncHLL72Gxx593EZfHvv6N/C+hz+EVruGC2zH+PgEJi9eoDM6ZJPeUskULl2cpvmzjM31ZXM2iwXa87t3oX9wAEPDPbjm2iO4noxx8OA+AjxE0ztKrUZbuVO/7SfJDsSduuvQKqw2aU4PTQeaE1oR2jQATQmtTie+kHZS+0QfE+psuLVZOdiekewTbTpWOgtGFxXt7u2Qxci2TS+dODbSaYeO+rZWtJ/9JbOH+dJEpWizm7VO0osnZvC7Xz6Jlsc4y4BChmUPVRdwQ2ESOdTR7E4gnA/Qoub39TFzCp1wbgcirRialy4wTw+5KJkq4n/9ly5uvWkvtRtZ3+xAO+9UmOpcdrrIpBervQ0CaqgfzUTSZuy0SF1H2JjN89ELMH6ogcTIgBFfdK3Wanj1HB3Gpy5hboHS36wZElg3mjTXuX5FVLKSi2LgsetJxrkOtpfgKbFkh1YbWjabccYgtDDbYXz9a0/gC5//Ol584TX8zu9+AZOT03jhueM0R4YojSdw4NAuTOwZRTqTwP33P4BavYY+jWDRwT106KCV+oGPPIy9+3fSZl/C/kP7cO31R/A9H38YE3t34M57b8HYrl3mv2TSCRu+dSBlncxMJig6gNekNKOdXWecACPAJ9ziv7Wmj0KxiYXZNXMmz54+h9OvnWFyEciRx4LloZ/fF1QgU1nZV9Lrl3HaM07X5D1YfttZiH6sj8aEZD7pZZeQ3npDgkKMaa2qEmga3oxga6uFLzz6MjbL7HFeM1Mr0gBiLXSF6+ij+dNebGPzYglz02vQqoZaqiVJX6hdXEKYznsoS7+P5nON0r/eCD7oavTmBFH7TQ+UqOs1P3RZ9qwcWzmgzdI6IskQqnTSam03XGuzEcnpAcFnnZ2IscHdHbsU2CxWMLuyiQtzVVy4qJdAKO304oU1X2mYiHudX7EErDcpPckccqz0TS89RFvfKNsL9Hrq+eRjz+KLn3sUK2vMkw5jNK4pGVFsbdZwx13vQi6XoqQvY319k2DvwT33PIBEPEL7PIpnn3kap0+dJsj3YHTXEI4c3ku17eFjH/+grQjxke992B487do1aotJdeX1vVnmr2kSrK6NibPTTWJb9VV5VZwbTTu3TAtBz7gQyxRdNFRYKFRx4qVT+OY3XsBz3/wmHn/ka/hX/+JfMb5m83SsK5m3GF8+kcucO/tVkMyW2WeHhiCl1JExgSXk8TYiGGeOsurFoMuMMYHhiM277TjFfKjF5Y8oH9bD+px1eZK2/onTS9YuT19r1+ufxEKy3cJQs4AMbw/EGKUWqmseFhfLqBAPCVmetWUENH/DuZxptRqlVRAK7j115Ihs0jclbDf1TQ2fau1bzqTSX5bN68xtEqewSTOG0v36PVhLlNiYul3zNAXXvs5OSRNLI9mltWxIWBJSy6FoUlaxFuDs1Cp8Sjx1gHVFR2SJgTr9rBNeVZeqOzyb5PX1R5/BymoJv/GbX8DJVy5RSl5Es+7h+PFzeIUmjbILh5oE8UEUNjdIeDIYzaZ61cPhI0fwmd/8z/g3//pXbax+Ynwf5mYXMTo6gnc/8C7s3DWA7/2B78Gtd9yMHTuHJNrYoLa9R+zWo+dmzylUNVVSAGFbVXVJdYGHwNCQnoxaYbdK86pBYRAiw5w5dQlf/G+P4omvP0cza4qMexlff+RRWy369jtvw779e/GF//YV6PP/A0MDHRJIXjtYW7hCHIFcv1YZnnOzenAjyG1vG495LgpujwYp/bbfYG+H8U9ZBLT3tRy9HFlC3h6cycSNRWKYX9zA5x95EaUG26KBDdGBGkwf6kg2StjdXENOeVIONih0ou0oylprKdkNrXgdrlKrtSqI0VxUXdQiMl6muaMwrta8GeHbA/5PfcoPpZMXfdqyLSJcTlS4XEakUkDPDYcRuWMP1kfD2CIQtHCq3uHVglJePA2ksrZsl4irj1rHCAy/1cbF6WV74UL2pFaF1ri/Om+bGQQw5sRNKt2j9AwxfQ1f+/LjaLfC2FjSmp0NHDx8xJY00ed8lpfX4DXoTLLz0mlJ+wpmZi5gaGCAabfw4Hvvwyf+zPfjnnvv4n2HMDLSj1aL5g6v640sM61YD3NMrU4d4EjziLQEtwAdjmghX4GPIKGZYK8LaiiQddzc2kRFKz+X6njy8efwOLXS5z/3VWqXS7g8NWOrNTz22COosS0Pvv9Be9ldzz8GRnbgIx99GMViAY89/iS6urqM+a5M21DdRB3bC7+CrgOwQH5ldEjnuqYT21ychjWV2kDPtDYgwOu6bKYkgaynuRqzVxqVq1dP5XjLqvrKI8dx7uKqabGITFWCnlat1XGotoDdHv3BNhmFjFFba2CdQi6aiNIcbJBBKqhRWNY2l5HYMWa+ja0E3goSoVrkQavgmxC+LeBXqIXDpyqIlNThgT5QQHvPX160KazpozvR88B+tK7txnqCJhFVmp7wxqjvQiSALe1JAamV3vp7ewV3TM+vG/jNEqWdK/PmjVJO/abGWPcoikQeGRs1c+WFZ5/FwGA3VleWcZkO6pnTZ2yxqrNnzlCazjExTRpKm/c8eC9BFMe7H7wT73r3nXRgfdx40zW45dZbTRr1DmRwx9030sxhe2jGWInsE4HJLQarzQ3D6pte1nZWxi7xWDNGlygRL56fRqlUw8svnMRXvvwkPvuZz2OZ2unMmUnMzszhwoWLmJmesi+ztLU0Sy5L86aIeCKLJH0mjSr57SqyXX14/4cetk+K2oQ+K8d+7FDj+U6KO7oQmi5Nh1IWq8rqqLNXcExtV+34DZcYdMExEQKalb6AyRIUYU9+Y3j0qXP4/KOn0A7xOunhUbPq+Xab2i1eL2B/ZQGDfs00huiSlANGjVkpEDFND5VKA1uNJuYWp9HOdZHHKBBZhngwEg/fq6LfjCAqfFtCIdb3XC6ZmYpE4qw3iUUKNleXkKAo9GjDpgfjGLx/L2L378NSXwwFdVSUzi87l00kLQMCMYtdo8P2Tu1GsY4y7VuZDlq++wrBJW10YHv+CYmKoZ2vp8S9fT3QS+Y333Ydpi5dsK+epDMpDA722FPSPMtAo0ZGS+DOu27H+MQudPfmzLSwd3p9aoagamDfs3sC73nPg+jtoZQ1UMv/cKaYbHUbgRGr0jeRltFCrfa6o2oUirP8afoMz+Kpp57CU09+E/VaC7sn9tjIkVaBntgzbqbXyOCYfVr0uWefI5NU7RNFp157BVvL89ixY5Bl+KRFGbVKBYvzM5jYPW4L9apO0rLOWbZirwQxguoponWw7X54cmV6wx8SjBEM6QpMp8/Pcq9laOTL8G7jN5mfeq1h6vIyPvPfnsVGidZ/JAUqbfsINmvG9AGl/iKOeeuI6xkQfYAWb45TMfSmiIFiFedPr2D6UgllllOulFBn+dGeAbRpNkmnExqDX7l6KGPV+RbDH93qbzHs+hv/70Y0ntwK4vpAKalDDm9sbVD10cgLp+HVa4ikAwzfsRsDH7kOhZ0pbNAa8EiUMHtP48lJnh/cN0Z1SPOJtmNhnY4d1aSz85WODNAxOWzblr7aMQ95RhO7JuRH05TJ4WPf9zCuumo/fvCHP4p3PXA7rr3+qK2+7KbpEjQksCwWaRYd2BQKDZtavtIy/POpu5WInWIjMVT9VFcol1t0kMuU1BFcujiPxx9/Ar/2n38T05eX2GEaygzhxReP28Ovj3/i+3HTzTeipzePTYJ9dMeozeXJ6C0xlthHk6xWraC/rxvFrTXk6YDf9657mE+IWugmPPjweyn185icPGcm0TAFhKYPi+/FbFekOf9sbwzoji2IRJaGIOZN7qMgLo3uNVNHaWxjW0UOjeZYEpUjBqe9jwSlugYrNLqm1aUj+NxXXsTUwjqFGJOSVmGarvbB6iCGHMF8Q+UyJvwy0+sBG51fZhslvUdpSu7aO4zF1XXLJ0RTNULGb9EsTQ+N0HII6PjSD2zhSCKbvl7N+FaDhge+beFv3Xvt7nq1ck+jViYByPtUadGRnfC7c/AoAaJEZTzbjy46i9HBBCrZHvQcuBmRXJ4SQS+T+1T5eRw/PY1KqYh7bx3FrrEeEoFgJbE1zflKn1qnaKfOU2dKEkew+8Be2usHkMtqnZw+yuUw7MNuYXoIlMxK6UDszBQxqbbteT+W35UiOsDSnn9ajPbEqydtYtrpk2fxjW88gxHaqE889hhuvuVOrK9t8fhpHL3qKiSpuk+8fByXKP2vvvpmlGirv/zii1iYnSdD9GHqwnlK+CEz03aM9OKue+7A1ddeTaf7EOu/H2PUOokEzTOzi1lHgjHfncdVx67C6NgOtpk0MSZ9Yz3txOrvTsW88gvYNkuqBC5Y223PH8unc5/RxzJiPAUC+0UvmoT0xhaFmPsIiBbuSuCbz1/Ev//tZ1HndffaqUa2QjR/eEzNebR4AQ+1L2KwWWVuYhrLEtV8Gz1HezC6l+1PJdFutlEvsn8p8JAfQHe2C5VLk2xzSOt/pkmib/7Lqa3jrNS3FFyLv00hlY98Lp5JyeNVXyFKIjTnpunE9aLR1rwNEZGaoV1BdiyO0VsPuHFdPdXUPO5mE7vHCIQb9/CeGmJh6hBpBdqOqrgAbk1QBzNvSS9dcQ+2dIWShc5mSN8Ho8MlsFPeWKfqR4MsMm3ENJYh9wYSdcr2gaK5dwB4Q+B5LJ6kOXKa4D9Pc+kA6+zTfJnD3PyUmQR33n0/6pRc+n6uhmjvvPs2bG2u4+///M/i2aefxJ133oHxXTuwd/cofuTHfgg33XojPvyxD+Om227EIJ1rLeGiaQ3mRGoVbBscIADZCnmVSQqPwaF+A5pqJwC/XtdOfQVkHqqNMonMuRUBrO0uraXvRG87v4rSZvaSEUg05l70jOpmjUcym1ALcTqkK6tlSv3nUG5oqNbNefJ4r/pKT7P7yvO4pXEZI/pGl9FczySiaNFc9GnyNEL6YHUFQxSEIZq+1VoIpUoLRdLLz+cQydA81YfvqOFpSL8pT3rV5d+2EBsZuRRPpBtqLOFspbXXl+wbtFqYSiZFKKigujHJRlUQz5EolGp6m18rnMlwkfX/8F1X4V17uxGvCESBe0VSfWSlMKjX+NMxrwUNXtQJYaLOlCkgpOsOSS6l4HV3m8wbt7dbtnOV9rALf0Rgepka11xzFRo04Q4f2ku7O8VOp2PcO4BHH/kCqpU17NkzguHhPBtcwcT4Dvylv/Lj+N7v/wDedf9dGGVHv//DD+OG227G0I4haoc45LfqQZ69Psl6m6WrKrFyBm4dkpAaXVED7IN+Mvm262377Xrzns6RQpjptEqF4uSpbH+xRe00prK9RVlwSlAMJa3IuwRmCR8e2we5lQfrJ4HyzEsX8erkCqJ09CMUAn5b9dNroE1kq2XcTHPn6vYaIlqEn1l5kbZNLPXpKIR7s6jynvXNAi7ObODsTBXL9Jky3SF0JYsI55OIdXUTPDStSI5qy3/4qdsP5lwt//RBiPj2hYO7y344/s1kOmcfrxDZg1IFfrGEUKaLtGRns5PDBHWYUj4kqdAqkDB0jikRtLR1vd3ErolBfPy+O9C+NEsM1ShVJTlCZKA3AEM7/eqf9BVMbO4Kr+l7T9tmjML23jrb3WUMEWiIyTwUsY+TphaYzR9kBJ37GBgYpL2+gE3Nq6dJsTD//2/vP6BtS8/qQHTusHaOZ58cb45Vt6JUpVRKJSSQCAYjsGkwmB64TdNtv/Zwvx5v9HgtDb929/Dza2PURIEIEighBEJCWRVUOd4cz7knx51zWuHN+a9zSwUGi2BJVVj/veustVf8w/y+b35/3ME//NH38nwKN66/iAcffIuZzcFRPfewbyaivfve12JsYoJpJTjsvtHwagQzi/VpM+9XnPVXQFcc5Xso7tqr2Awy/c3c6wN0P2kM/ltkHW9F3fR41Q9tRLmpLubxf5Ivt97Ba+Yevl+g18vVg9NTVwZzTp/X6jgOvk7wN1XzI1/MHpLm6t0uwqQ4R+rX8UZnAyMUBKVFiwtqeKIUmBt1EJ+g0qD12C42sbqxh5vLVfrVIcwsJJEMVYxvGB4tmJbjLvOYfs2d2ZBNafi7hW8p+AP3/rNhJhP/fEoT0poM57luD06xgmh6kvlPB6bfRm/Yo6kU+EvAsMpI9Zl5ArZMvMfMcnHwda9DauQAGltFU0guLYdNUDuaOFaFJlMqEPAzt+aKYS7xDHfSWCrIWwWtctk/No+aW6XpCVCNNzDXjDjo1v2/fzHozbRuVhhHjx5BubiJd9CJvu+1JzA2Gse73/0uvPXtD2J6dsZ/p0DK+KhNQBPQmpFU+qZeY+K0Hx8DdsVbVtFXGLxRl7npPn3V/PDjyXP+4z6w/Y1Zze/4FsG/16TNFAB/87uGGeo5Ewf99qHwkgD4P/wD7hV/0StZ8YBHsDJuvhIPY0XrhC2zXOjUilrZpHiiRxKOic4O3u6s46BHJ5fxCfGaWJPKRP207GwMqakUIizPHgWnoGXYp+I4fjRPS8h7hjb6tBzhyQk4YgVMA+WEinHwd16x8VsKfoVwLHjTTaju3gdUWPNrkgPHwnkMqU12S3to96jhO3UMa0sYtrdpEwea4IsbIaCCktZJZzHzjncjkJ+BTf6uiNNAmMzXX5WRASvPqbLGgH+/IIUfU5j7gXftH/FYSPEPuLG0RDcc+Rz+ad3tC8n+u14eKKCFfAo//U9/io7nKRylYzp3YMEASVjS4HKtQ2AEjbcbodwPOjKb4qkoGGAL5LeKRCdvRcLPO22Ko6mB0TUDaqVGe1kN7SXEeuZl3+LhN37xonwI8z5d2L/IvUnnvhD4D+xf0/d4TULif4v3qK2FlkTO6fOLK9hUKy15vudQKZGyDi0g0tnEG7rLOIMmInyFVqlxLbW9S2mFUKfiaoxY8EajyOXHkA6mkbYsAn8cx+YKfF8E/RZw89IVID+OUCxtMCGr1Xfw44rh3yXcyulvWWiHojeGgcSqFVH3XmkPxr1SRHAYQKsZQL2oxd8s1Co9DFt0ctu7sOXcmcXqVDcToo/ADKVWiI5NIz1/Gl5kxLSOGvCblkYWCl9sOq7x2JQZNZVfWAwCnznH3z4y/ly4dcoUrfgqNbXAJP3ri5nu+fPP+b+pyVigt1Z5NNqVHFxXBE8BUXTkFuj1jI78X34wx4yrsQyKo7iAeYP/PQN0vttobG5mpgTeZzCg6/yhTnG+wIn6aP+NTdFXKvS4CcyjW8/pou7Rdb1PL1Z6zbn9ON9Kv6Kj7un+0qjKR2pgxa3vYnOzYd6r6V5sGuxhz6V/1sTd5Plv9MpIqnaOgqEv+9EIsjw9NFO08XmY6UqsKGmwq348UeQLI+g3e+i1SQd7fQRaVYTTdHpTmvWZKCK9SiJ6h3nV3yHsp+xbF1LTb7syli2cU1WfMl19WYZV8rh+D9FkBrFgHI2WTWoTRywxisCwBbu9Y4TExzULwgCdPxTdYAqhyCQ1R5YaRhmqAvIL16cr+ohfOOYkz/kaUZve5xeqwssBvY8tPclvy2Sr851ivA+Cv/DcS7+507d8bixw6/ytv/rD45dtL4Vbx/vflPCYCCqe5rx/bG74C0GOqrnEV5gvmXepKPUN/xk/vf47pXTM92+9ygib/Kb94n9ZtF7+PdNgeKuCwJzm/bJOUhBURup23qHf0iLn1+QDLuTgDtEfNjBZXcGDThnj3sBAPoQBmZBPKS0+1+e/yEICkxMJTWeNdq2KXqOFbq2DuKxDxEMkn8bkoUlMzGbgaVXbqTGYRQelVIJO7qk3H5k1Ef1bhm85+APvfa8TjFqlUCRiskCF4Lbk9NYRjScQs0Jw6eymUhmkYlHEnBqvb5nqSQ2CdskdbTq2Kmw5STK3HgUgGJ2idSgYEyrN6BesBISJYgGpPI3C5N4AwVzxQeGDxfz0C5h3qXuFLknoWIL8z2+S/pj6c/9t3JRd2vafN4HA5YP+HbeEwv/a/ge4vfz+bwQfoLqX15UuHjn8tl/Dw2va9FbJoOKpQpfAC7yMqLFueoeJu7mJmx98mmSOzL3+s7ISjD/3JsY8p8+/tPGSvintuv/jpXjxwGy3kiIBNBMM8KIz6PK9ARqBIYZ03q1+DXc5azgcoOOqQggzTWpX4ZtCtBw9xrc9HUHmnmlMHJxEPJJEq15FNh5ChlbUc7qYmhvH+Mw0xmfHkU8TM24TiZl55k/YzPc6hDPrBv5u43pVkt/yEAiGvxaMJ4dm9XBX05V6sHeK6LUsbO00KABxJOnc2ENNVVGHU7mMenkTkVCYmcXcpjOkhSpYfH4hSWtR84etOQQoAGb1D5pqmXIqJcqAgMO9yk+Ftg8MAzRuAqsS7o9JpZlXHAUGU7L8ZQ4FKplrgV9B1/6KwEviwf7r+ecvhD9/bv+Yu5feSDAI7KoPN2NkSX1MNwXGxWhnHuspkwp9Sw8a4OthgVpx1A9z4qXzPv83Kf3GxmvmcW37f8zSqKRMfmc2nlTa9+Ns8kVKhTt/RRrGgvltnuM5e+CiS+3v2DyvyrJ+F7PNMu4OtxFDj3nIk0ofy9LhY0MWUDXqIXY7QT9PXj+eRyQT4T02HVzAItCb6lIS7KJd3KYPWIXTr8DrVUh7JxCMkT7zfYlAOJLxAkdNJP+WQTnyLQ+hxNiXU/lMUyRdvDEsh2ib1IZOb4+0Z3puFhF6uL12BWE6Qa3KNTz89UfQpoiHSJNC6hGogmTG+1hg4QgYoAWITNMH0EgiCgALzNTnS9NxM2NMDZ0goJhhekIJNoVuCpWFokLmu/Ve/4KKX/90KPDL+VUrhcBwazNX/bD/Cl/jm5eY037w7zdnTJwFHt2s84Iyg4RWPF+g5zuCFP8AHT1N9U0ZphXz77vly5g08vjW5tdS3fruyzeeU40MVXOz1kWl3EKf/Bym/5GEnnfpz36FgY4VKxNn8z5hVrHVWeUcA+PiUykd+nerfUAKp09urrUZwp0q7giUcYB0Rw1Smo+Jppt/VD0aBPUdcNc4srfNI9CXYDiIJJnqmPrjds10LZEAaVBlDT0qQ1sr9ZAGwW0D2RisQs5UEQdU6eGFj3zi1ClNI/G3Cn4qv9Xhn7+v6EbiDUQsY/6C1CBuvWjq+K3cBMKJOLp9ZvOQDq6h9haeePwiHnn6huoSKTMsHKk7/jdOHIPgacoupMmSJikEI/6KLvtXBWi/VkLHKjC/sHTJ/8Pf5jYJibmdv3VMjbt/r+Bg6sblAGuvfwaMAoHu0R1+fMzpl0DIQ142VZO8rihQbM32jY/xXqVLQmCuqz1aNpHg5Htknfxo6JwAqvv9b/mg9fdGGMw/3iMnSc9SUzs2gU9VKwdUDVLKtlaLAkBh8OfZ4ctZFsbXUFB8zSHfrXjp3UZg/YsCuL+ai/b+Wd0XlqIZaoaFIWM4RMqp4XSkjqSGZck55rMa1K5em11+YHAwh9H7TyA7Qo0/0PK1NrSoR8yKEehBpBIxzdSAQbePRIIpSQYQSVPJeXR+Izwep6Kjv6H5nPpD720Hc805PzJ/8+Dn5rc4MCO9SDj+6UQmh4HJbBZ1v4Ngs4ZGJ4mvP3YN27s95k8MnXoflT2btKeJD/zmn+ELj1+DG42Z/jgyy4YK6KUGQAIk/waSCEREgSaZ2VFeE3hYUKYwdQeLQIXHQ1OcKlQVri6bAjYXuOkmnVTQdf3wtb+G0ukFt4D354M+9NKDDMpW3Wegwr/c87JR+DxW+4acRXNi/5xom8G3uIPmKBVPFn0TuF4eFG/GQ0Jo9iYP/E2fUf17uz00wyzlVvZ6Gvw/RK6gqcxT6BFUhtOLyhDMmhHOF1IBXh9QPHjAHy/9Yzx1TUKl37qswen+OX7boVPr8b3uAAfdFg6izaTRX6I1Vjql/TWJbn0qgchdo0hmNVidnwn1gG7F9Ou3h/QZGO9sNIntYhUlmy/nsY04oukCv2yTNtFKjI/r4/QtXCTDGEsHA5OK9d8mfFvArxBPJh5KZamdWTjSZAGHAC3vIZ+fRblko0eNpLrffr2F3cUtjFDq1zf38H//xlfw0BM34DATZRWk2U1/fzlQPOcLg4CqSa4KpFJjsDXIQoXHQpXPIF1I1SGZ4P0qcD5vAGSQx+v8J2Exv3kvs1qH5rx5D5+SAyz+r2N9TwDWTZQwfd1ImpE2H5gCjC8UDPo8z5vMNvfoPbyu/3y/eL2qdEV5TB7wSHpUs73JSmo2M1/p6wG5wwK9/9N8USDk92ybjmSLGpeaXusIaOaERk2WVtOeMIc0HyfzQVWSBvwCM597aS4emSjzDW6KMwXSny1Cv5km/eY/0xrNO43zzfdq9Jt6xIbtNmYJ/ALNTYhWRwKgSatEvapxF5H7Z5FZSMJrLGNY32I2UIM366a7i3oBOJ6Fa6tt1HsxuFaS3J/pj+VJBCIIhx3YvRp9hAl40YRRRkoTxeceRuVvFUyWfjuCFw1uOpZlhzWSSRnP/Lfp0BxdGMOp00eYkCi1VZiZ1ccdR5I4OhVFip7/8m4bv/Q7X8TnvnzerHGrviPQlBnqVy7gqABZWH6tDDMrPEpNp1ogckwDNOaskGKu65f+6dH9vTn78mBu5n8f3KI7CtJwLEW+RvX4usd/l7nVvMU/5+8Vn1u//WCeEYB4q+RCMJISsL0oOnYE1U4QW5UBVnZ62Cw6WN+1sbLVwdpeF8UWQT2kQKrCQP/4vN4n9hLwYvD6fL7kYnO9bbSyxGx7SzNRtIkv3k86KKAPBo6ZV0gCYPJLFlLOq+Jnois4KC3c9qmN+Y5u5Tkz5NQ45fpF95xCRHlCJp3gDSEkKQCHwz3EyPe1NnDIpiNMK1NTv+XXzGPiruPIT2hSqgbqq1fQq3XQadrk+X1Tz1+uhXDuRhV9l1YqkcdobhrxVMrkmUUJ8XolhOggaxJbDZekry1a9xMmon+L4Kf82xD+t598R9+uNN7gNBsLnuahoQazmarIgYNmbG+gr8EqHcSYeWPTGTj5OTxxiS5QYJQF7+IGrcGAjs7hw9NIUhNIE/tOrhrCmAvUkEbZUutp7h3DWU3fe2k1FbI0nDS5YPdSEfM6H1LumsC9zIN/5F/XsxIwHplWUR3px74WJBoMQPyGIb2K390H/i3rovvM7Gba8126V3OZNunn7FW6qFXaGPT7fDbE9McRCjP+fF7v6qsxkHSgXG0bv8iKRWGx1FQN3OkF0Kh2qfFdVKnl1b2407Gxu8P3Mc+mpvJUFi6pj4sizzVrLeRJf6wo80vmQmnVh/Qtbn60lR+Ks4IE3xdYLQ/lTzPDf26CoI5SDMjXSUHOXlzHhaubGB/W8a7QHkadFuNCQWG86sz/wYkCxt5+O/Izs8Z/Q7eE7l6F8aJ9s4KodwZmluc+TfrC/BzisSCmZ0eQyUTNEFY5t6os6bYpJCMLsNc24OxSEJhfkVAg/J7TYx/4/cWKr93+BuHbpvmDP/b+SiqbPBdJacpCaQ8CoSne34WVH0U8GkQ+wVKl6daonfmJACbSPQToOFnUXKUm8OHPvoBf+/DD2Co2EOD9IlCayk4cWgOjfXDpt1ohs7QCIywwfk+Al5ZTmTMuKmQDTB0rHnrOSI4POF9ABHhu0owqMJ5TML0YqdX8WhhuuqR3mPfx29RI+v1SMM/yP78vR1Nbx7GwXBzg5k6X9MZCLpvBCPl4muY8zEjGQgNyYtIIN4gkncGRbBKFXNqslLiy3TKWoMr82NumsohoQt8ItaaNhlb3YDoy2QQK+SQpTw07Ww1sbzZJh4bI8JzmFgq4MUZJllM5xsD881MvGilfQj6EzjDNEhLuTacEk2HKB+W7KA0VDyVxfDxDIDrIUaMnA9T6rtIZQJvZU00HEX/tAaQXSM1NvliIWikaihCGpE/pTJi/I+gxT0dmkzh9ewFnbpsgRRui3iijTiGxqfSC1PwihEOnjej0DMuUr2I8GKf4aL13Rr/+puHbBn4Fz0qu2tG4Ftzgl8llBx245V1EE0mEolqppWUKeNDtYsyq4jWH1F+kAn8yU/XnSOBzX7uGX/ytL+BFapqAFabvQ0eUOSCNKs1n+LbQrerCIE2kNcLysnieuSW8Gvqjwpbo+EWsQjEC4COA9yhn/Wt+V1+ybEOhzF3c8Zp4s6EGtx5i4KEPfGpHCZDqz40giXYEoHULXAJjab2OYqWDVDKCbELdtx2mXUP9KOwEvtKj0U+amzNMqhFwhkjSQ5wcySGdSmO37ODy9SY/p28A5bLm9+whm0lgfCxGYQoim9OKJ1HycQoUPc6Fo1mMqjWVlEc0/tYMb4yW2XSsdym25oDAlsUUOTB5x+shA3wmkwAHnWgpHuXZwmwBiYiLtNvGiNc1/N8m3alTYKK3zaJw+yGWr7qr8GZatWHAMuWpb3X7tFiRAIpd+iTJEYK7Q4uwB7u0R5+wyZyjgFHAdbcUgt2pIjo7a3p9mp6yjpdh0fyQidjfMPip+TaFYDj6eDiSrmisrjSDnFF7ewfeYIiu00U0Ks1DRlitI9Qv4v7ZLsYjLZ+3UgOHSRe8QAxPnt/Af/jgl/GlR68yI0OwIrxmClF6i0FantnlyWHyMiyoPGxaAI1CkgQYuOp+E/bBK8Exv/jPvIf3cS+N5wPf15Iy+ypEv8ekLxB/MRjHkAiTsyxnU9ZAgNotdvDw4xdw/foybly6hEc+9xWce/pZY/UiEY2Jlc9j4IcoTX88ziNSNw3DVC2Qq+7PnRaiLPQkLQWRTUrIm8NDzE6naR2ypI5SFIwVNbPWNcuNUMByQdIpxkFVkn4MufnpVTCWi/+MLDDuymtzzpyQJZQwi2slqIEJYot5YpxwX2Ek4mGMU8PnSIOCpsHLZrwGGI5amLj7INK0bFp1sVldYRlSwKMxKjwNfg/QLxmQ4wcwPz+GHOM7aDTQKVcp0WQF3QBSI3J4fTHUijHegFafVjCoQU8sgwjjlgwG/laDW76t4A88cOcL2ZFsMagpSmjSNQWHvbuNKAE9jOSoDdtY3e6hVAlg0OtjxqvgVGAPEbvNcpMGZuZKYwXjuLHSxQc+9FV88Pcfwc3VMnky/QddM9qI1EnalBpKWisAWgAKgCZPNeDeL2i/NkMx028emG0f1PIheMxbzL1+2NfoBjyMD0HIEjCA0eB1nRZIel0XnfYADnn3C88+j7PnLpulVr/61Sf4PgtjIwlU97bh9OiQqi8TQd0b2OjToR/QsdV0fQ6dRTncsh6qqzdg5bvVS3SqEMDhuTg6rQHWt9voUXtKgBq1OhUIKQ0jrImsuuTUDp10rW5pae5P/nt5MJqfQWf5pf2r/MvT5lhCQEWlTFCVa4sUdW15HTulErbJQ9XVQGuAPf/ck2Y9rayekkLjvkOFETxWQPoQeT7TrNkxhr1d2PWbdJJJ7fIphGIW/RaY5Ypi/Ra2L15CZbmEqBtFRENdMymyYFJM1bIpb8OM5bAJl2mNTk4x34aGIjN/jjz0mrG/cZXntxf8t7134Fmx9WA0zoJViVKvNhsACzGcnkE4M4a9moNiO4xmmyaT/O41zhoOdm4yA7rGtfcdWFKIUISOkotPfu45/O8f+BN86ivPodxy6czFTDdo07WWFGNIEPtOZpoCQgqE6EuAf4nbEsCmGlNnJTz8p29Iq/l14Cx87s0hz5telASO72WAIOxic3OTRxHTiPSlP/uimY5kbXUPV85fRa3exfLaHpaXV3Hy1BEcPHQEiSQ5/kga97/pTSxEgZocP+TSAsgKUMnSAXTp/2iGZ9WYqAFo2FO1JcFtJdHt9mgl+BwFxgonESGQRie1pxDUB6jTAU6lE4jReiTTavvwrY8JijTjr/So2tTMM8RjVR0bqyf8892qOt3a2MHGJq0zAby+sYFqtYorV67jwx/9E9Rb9F3bpKZSGMMaDW+fYKWFUL4nQ8idnEdUAOYL48ks4xKl0C+hubaIRqnBKPE8o6SVWYpbdOiZFvRp/dwkEqPEA32BysY200hxkkUiDQyRGlNNIDpF8BMLfRab47pnEgic9hP31w+M6bc3/L+/94HYsN34/m6V2lowEwBHxmAdPIjIoIaZ6UmMzvJ3xEaOYA9e2KVwONiJFTCIjtCxEm+mU8V8UtO+y0IpNft4+tIqrixuCZoYLeSR0thXlqkGTDDHTLUgiQTPCbLiCtKqLGT+lgaU3jPazxwr6Dw1uj7EJ32NLw3Ph6jF/CX1+S6+/5FHHsdjjz1BLQtqxlXUKhXGP8591dRQlFt9XLq6injEQrsrTjtERHMUhcNmklstUJ2IhRjnAKgXWOjcs6AjUQE7bIRQWk5z9jgDB/UuLeGAwkJqNU4rolmuQ2GigEJc3O1hQAEcKSTpTJJahvtG6ypdElhfgH0h3z9gPvpUR46+uYHHHgHcqLdx/twF7O4UMTk5iZGxPN9bwM5OCX/0x49hfvYIaQ61diquBid0rpzHfE+TE7voz6Qx/da7EKUGN9aUZTXkvf3yJtq7NdQaDn07EPxRtPukP12mP5NELh/FyDipDilOv7yHXqeNGH0drdQuH8OmPziMjMCyo/zeDfpDHlJWMGwFrS//ymb9bzSJ7bcd/P/mH72j47V6v1Db3UJY2p9cW+s5hY8fht26iZHUEOEowREJo0PtMLxcwzjBokJai2apGMgVSWnE91RjEEGMWAwTeAGsrtXxzNmbuL6iccIepqfyZjYEzeEjb0I8PBCgFuSxJMNweRa2gbu0Hv/xwADd8F5znoAnAM1Escyu3tAx040U90oEVcSstrK6vIFMOod2u42bSzcwNjaBzfUd5LNxM7jl4tIuxqmpHnzL6xl1Fzlqw4W5OUzxXJwATydCiBP8ptGO11V5S+LjCyfjYTEvwrRgmrMyk46Yqk4NbM9kgrQgAfQodWHGManZnt0hsgRQdkROpcM48mYB3YBe1s3n+oby8Vh+hsM0yZK0acFKxSqWFldw9eqimTGu3exgdXUF4xPjmJyY4H0dCp6NTsfDpesbmGMeHzg0hxNHDqG9to7E8iLpJ/P19ilMvf4MrRSFnHTVz9cwhqUy7Ka0dwgVcvpW12F5Z1EdhjF/+jAykwVoKiX0irQC5P70mcLk/Ro0r4YzNdD1WWZWfBy9a8tw2x3mB/PAtYtTW60/e4Sp5dN/rfBtB//7fuwfhFql4j9tlXfjatbW4AjRksjJ4+g0qbmr2ywrzWvnobRNZ3eTzh3N+FSAGs0boBxOoG9lDEg0PZ5A79fgsKBDUWYM6DdU8cL5dZSqNQKsgLFMhhlHc07to6qOkGoyKEAas6tTRhYENP4Q2G4tZ+oRGOoKUCpVsbNFnkvzv3j1Bra3dnDzxk1MzWix7AjKpQqpwQYdvxje+X3fQwczh2arhXvvOo25w4fQQQp33nWK3DuKibEcRkaS6pfCZwlYgl4NRVK4lUbfLGiRiKmeX+kDqvWe8XcSCaaNoJNWT9A80IgwrrJVQXQIigFp2/hIjPTCpfXQWdFDCrCgYLS+rJaEnx9jerv0CcpM1+7uHlZXNsykvE8+rkmymqYLxLmz52DxfjXyRRnBNCnU5OQYWrUy3wvMzR/F15+9YgbwH1qYNpPy7t1cg3PhRUQJ/sTrjyB/Yo5Fw7tVY8VnLFK2IWlSt75nRLBHc7xeo2/C+MzMjFFBjCBDoR4WN2A3KnB7PUTidG6p+TWuO0S1IEvc75Am5w5guLjOeykkDCRGcyen07/8G9stmfW/Vvj2g/8P/59994nLJ512445eS/XSjPhwiOiBwwjQ7CW6NWr9FJodG/VmG9EGBWSnjzy19LxXg0VbWXTj6JICuCGLACFIWPCOqdpkguj0ymx36VBfXNzG+SvrGMtnMUshsCLS5dKE3KTpqSWDIQKIFsT4CERbr2ejVmuiWmng6aeeN0v2r61sUiOWcfPmMtbXtnDoEAFN6jE9O4XZ2RlMERRiQ6dPHaOmnzMzummuoNxo1kyy22F8RzIWNWYPGtfQJnVR1V0sTsGnVTKCTJDIR1GjkdIwGAxNQ5WZGY3WamiT6fZ7Jv66rjmNTCWAWrrDKdQ6LSQtrWCjqlMCnXlAdWneLbA0CTJNlbi6tE5gn8UKAX/12nVarkV+a+APxN9YR6tRx8zUpLFOBw7MY+HALE6fPklBn6B1CZhlo3Jjo0inMvjcF542DvpdZ44hno5hY2kNzWefoXAOMfqW25CcHTH+gwksZ9MolUgyr5k2OudqqGwNg2aKkmwijGwGSLkltLaLaLWYVuaPE88gkR41QhvQAn8UyEGHfCk7D3enjt7quqG/kVAgHot4v/krG636/he/afi2g//97/9d99/+0BsOOK3Wu+qaIlxgHfYRJlUIzU4A1P7hSAI7pR4aLLSIWvh2OogTsGkCfYbaPzJooskCbtDRs01thADPgub7jWNKQ0AryVNh7FXbuHp9lQCnA2156DaryOSyLBSSCxbGzu66WXJfM6utrmzh8uXreOaZ56iJ5rC3W8IaTbmmHRwZIc/kt8bHC5iaJgUg4DOphOHTUTqbBwj6HPmtGZguTUurJMtBPw6tTh8jAiWBLdDX6JjLd8nEKIxacolq3HSjkJrm1uf3BjJhsOgEU2gEYJr3OL+jib4G5P/6Lj0iMy3i6tomtkp7qOxtIUvHUjVPO1tFvPjcC1i6sYyNtQ1cuHiJFmsdSzcXUSxWCO4ManRetRK72h/UlnHbbSdx7PhRTEyM4vixw5iZm8boaAFJcnrRUJOxTJuCBu4vLZXw1DOrOEUnfoZAL9Myrj32JAqkrjNvPo3oCPOZaZF7pCYCte/IkZeFNP38+3W0ewHUmqRz8QTmpmnR2w3Gs4IBLXNTWTBMIWbHjOCE0ilaSKabimEYzCA4sNC6fBVB5g/fG2jbeP63tlsXTAT/GuHbDn6F//XdD0yVK7UfHpRKoTCpR0AATyURpPkM9fcMDw7xt2Y2rFboQFUHSNLchwmGBJ3VuVAX03SeQv0WagELHc+vjlMHMGYzzTpzm1iiNuD5AEp7VZxj4e9qKrxuGZ1eE2fPXsLW1h61+RLBPUSDVmZlZY0Ux58dQtpT43GTLChNLDU3N4nbTh8162UVCqQuo/QnYgSEoRfUwEqYuIsJ+iW/IYKNmvq3kNNHgj7ICIYuNW2CwB/J0MRTe8t/Mf2IuGn8Ak/x3hjfwIJm/qgjGbGGLKkHFR+04qNAJJ4/oOP75GNPkWY1ceTgAvbW1wjwZXSpHW8uLdJJVu0W847fFl9Xe8IB+iGF0REcPXGU1uo4Tt12AjPzMxgvjJCypc0CHGE6FqoEUEYaweSm1MmiqJKC8sVzUXz6z17A/MIk7ryNnL/WwvmvPkpL6+LQm04gSCtR3941VdCactL0ZKV1bdGRzdBXSVHw2yxfgV9CkOH10toeWrYoUZhlT1+mOIRHKxEZS5P7+3TXpY/S6buIJCfQOn/RTIHJbAtoRvAP7bQ/wZj9tcJ3BPzv/5F3NJxO/3t6pb1JkArI0ZQWix47QpO2TW1fRSIfg9N3UK5p8QIHcZpGrSeren4BYczt4QiqKPBelxSpB1IhvUklJIQIfASTGcJHyqQOXZWaS2eKTqHdwpAZuEqT2e91zAzOhRFqFXeAIwT3bbcfN4vBnTpxhCb/OGao6fMEvKUaB1kUbn6fdulx/tZfc1KaXQAxJ2ltItgpd2APaJbD8m96tDppM3Y5QEAnyM17FHBVdXZIfAXyXJY+Da2H6SZBkKWS9AuSluHdIQq3KJ7W9tA6VhK5MH2gHWrca5fPY44UbGF2HpcvXaBlGifN0qzWHl5732twlHlboBY/efq0mf15jlq9MFYwvoSspJxGI8hMgAE7tbxf0+Vv+ncrqC0loGpZAvrq9U28/k13Yn4yQys0xNmvP4PciI1jrzko7YPaxnV0yhv0RQjeWMyA36vQEjd34NBqRaK0luk0rq5WEKevoQExHSoK1eJFaETH5KMkY8gePUi2SjVDhaT5XLtkBdHsLLpXlzCslBl/UcZA9cH8/Ec+WSxKC37T8B0B//v+5OGWdfaJf9Dc3T1sa7E60ol+b4j4yZPkyGX0d5eQIkidoYV1muiRLM1etYsoQaSRWqYgmIlJasUDdCePOC2knDrf0aYQhNAORk11pHSXxuY6wQHcQYtfpo9AYB1bGOW9dTzwxjeYhSYy/Nbc3BgWDs5Ry89gpJAlvRmjBYoQcDIqBLXqMRnMsjzGMogGMB4G7QK/uSpDY65L+DQlX4mA0CJ84/kkv+6aVWIqjQ6i4RBpTxgarSZBUtVemPkgLq+qTuFPwh6Tn0LhlTzLwgzpG/So9WIUBoqL0ejtVgNdOtjJRJzWyPcJJkzNTJv5GMfRk8eZHS7y+RwFLkoKIWef6WFceOCDXHuTCDnG3O8Dn/LH9OuYQWnVH11m2jVzRZYc/tCheePMt8g7Hnv4cebnALe95hCtWQ/9Mi1rp0gB8+gX5I3goK4uzUV0mDeZsWlMad6jvRrCwzYihQzoE8Oiv5OjJOaiCSR5PTo+wjKnoqRQqitIj85wID4Gr9hA++YK80E9/gWl/ld/b7u1beL7TQJL7dsfmNmeFwndCMa1uEEQmunXY2LsYg39yBh22yEsXt7ExuIOtaKD6bsJ0Nvz1OyUej6vWh4VgEZqBcn/5pwG3jNcxi/Yl/DjjbO4vXwekeY6gWIb8+hoxQ86tDKL63Sgr280zGIOC3PzOH3iThw5cgfpTZYbKYIAbctvIN3g18xoJgNw1bfvWxQBQ9WkLFAf+AKHTxLMrXxA2jPIgpLgDKiqNTGXWWjNo8YWgKXd+YyYu6E2Klj+6nQcCqY/BQiv8PsCKnU8X2wmhOKxnhtoSCLpQdAZ4PCBabz9wTebKdYnp8YN4McnR3HPPXfgrrtOwxvKJvI9Tp9x8GeZNjE2MqsYK96kM0yby3P6ji4au2ZuUjr3D3XMNInKxQj+N77uFCbpD2nhbY2k22zZaPREB6OwO/TpBlVSszqGzV0MCPjAsIMALZJWZ6w7XfScKpJRB6+94xCys3k0u7Q4VQ/RBpmARvZpYl5aPtXUDVzlf5h+kKq36b8NW4jOz1GF0zFmBrGEZpKud59J0F8jMDnfmRCJWp+MZtJ2n9xODVEhgmlIGhKIjaPuppkJBCzzeZR0JD1O6T+TQXcqoEVbDJcWyfOY+aq+I9QQ8/o45DbxvcEt/DPcwI+3LmGhchXRdpFan0AMFzAMpNAYRLC4M8CBw2f4irCZaVmCocEwphObUMF3+rUl/mbmzDSFLi2pr0kgfE1pcGLA7+9vbeqsRo+OFpvpE0/liwVco/koFB3y1C59HYvvH9K5VR9VrViuwm3W+2g2qDUpLJrazyhePqbBHl3yfQmDKI/iom9lsznjgIctB5lsHHfcdTfiFGQtbRoT1dC9pqhVC+SD2t8EdO6Fan7EjCbbD3pC/+Wkmzww9+3fo/xRnmgfivNuxzS4tbv0neiclmpMH60b+uqYpi4INp3+JnqtOuPNPKCDL79GNXKdQZt+WBWjU2NI5Qtw+0OELA82KU6PQlSrU3C6FeKbgI+PwoqPIJYaRzo7bpzuMKlbkJTKHQYQJZZI4sb9FHzz8I3UfrvDodvPxkdGBralxdqEZYJgawNZi168nUKvzYKhU3Xw4CjU5dXLsfjuTKM9qkEMdJIFFGlFIcMUXBR9lZfbxlG7in/obeHn3Iv43vZZpGsr6FDzauo7u9XD9ZUGzt0os/Coxc0ocRES0QgVsmDFCPG0gGIQsP/3Fsh1zXSDEJBvnWN46TqDOSI/z5GGELUGuMZq0clLJ3wrUmn5lkE0p08tnojGkM+p709KJpyUibZOVSTUAgLvkII6aJPwK8rmWzxvSlDHird8BVVzy2zIYiiOipdAr3v8Tf8U71szQ5hjXlG4lQYjWBR2KQNZWPOM8lp0j8euWs3NgKGYLwQsi1q9icowiD36Vs1SDdGAPz8/jaihdow9eXuEjrDW7SU9o3B3Wx206iUU6dSurzVQLQVwtdTBzVYbxT59s6CmMyeZpVWx4jEKDrdYHJFEGhGmNUgLbo2OkSFohR/QoroPPHRqTM1k3zR858D/4I+2vUjkUoxcURkr8NrtFqw2eWpmEkN6/+WqRjT1sL7VYIYyE8boON6TQW3MRYecNUCNrWkhZca1zKVAEnZUbcjz5IVnKAQ/Y+3gHweXcKCxiGCrzIJkIbX6+OLjF7C8XTLK3WhSgyK1/goQfwHU5s/LfhuNq+d8yNwShFsAMkHvoyZKRoNIUIg7dNDUP0aNUVqlkmKHUrVDh1c9NDPYZvpa6q9DTZlMBOiIEmRSjwN+y7RnAG069kMKkbSv4q1e1Tavq+uDFLKUtMApAPuxUZyVu/vg1899ZaFjQ2F03346FGQRVAUsd1AC6qeR1oZK4aX79TABLx9K5yQgDr+7tVdBjX5Zp0Pw13uIxJL+t3mubehQG/0BKRipn6pwJdKUFyytlvHQ4+dxYamBtZa+E8REOozChIV8IYleo8+tQcEmbaMIqXZM65q5/TbcmIXo1ATjoHmDVG3iPRAPB/3V+b5JUHZ9RwILw06kYn+SGx01tMB0NaCnb+/tIpQrEAhd7BbrePLZbXz14ZvYLpI30+SnF+IYefMCdgtB0iPxarX7cR/owiKI1W1Hrq6CfqbcAb4vXMRPh9ZxuL8Jm06VPrV0cw9PP3/dcOsANZCmC1Ffe58eyLUkgEzBC0baM46GlmjPM3z5ywXAgMuc93/rHfIXrJCNmdEIaUyDQCeXp1DqWpIajMlGqaEGqD7yiShiSfk/IgYuJvMRHJzOis6aLgAVDVZpi2rQ1JPuqe6fSpU0MEhAkXaQAijdGgcsNBqsmz9MD3cmRhIabiaGuqbfuk5hMNd4LFHRM6alm4D2Z8TWM9r8Y1cttgEJMMFNqdQKK5pNYW2LysVKYkgK0t6uo+Mk0OCx8rVBgdgpN1BvVeDYEZaDr0A0n3+5bmOn2MSN7R4aVAAHJy0cmIphJMN8osPrdD06yLtwKTxSavJdVA6aBc5juUcnC9QzWg/ARTTk0R0I/LVmdPiOgV8hnho7H8+S5wlU0uQEg13axch0ATOH8jh0iObfbqNS6SOGNB1HPkRJzx9OInZvGuUFZlqija43MIWueTuDQVGiNsLqV04gym2N2l28JVjBT9MKnGguwRrW0W0P8cSzy6YbtXJBk2lpTnkzo7JOqGT4rMDvbz6ChG2B6uWU6KVgUKV7JCA+iFVQE9mwqddvdkgDCN5+n+khP58a1WzHLgEwNC2zmlen1gmBlN/U3ytbGm3yfz6nWqFWv2u6Q4QlZGr3CEdNg5dqXdST1Q98Tv6GInpLEM0lCfP+ad57q0bKCIeBgdK0/w7t+d8oJJMoXlcrlanKlWDQj/BUWaFpViw6nwQ3Of7yalE2Aj3+bi9uM045BPJzhqrYtOQba22srmgK+jR5e5bOephpYn7z1bPZJPKkf6emM5gbtVhuA4Ti/HYmgvS0GuK2Kem7VB6kfdTwTLIZ5+D1NbhlEgEyCC1dZKiPG/hBk45vEpTq71yIpDeGwXgxxMyRXScOMCyVSBOCyIxnMTsewTvesIAzJydE7xEJZ1Ft+4DKjQcwfn8BkbfNonowjb2gg5Z6e6rU+B5SUnJKzSIgIPBZAuz1dg0/HtjBbH8bffoAl25u4+bGHq/zHppTDTFT/3AB9xbwBRYD9H2Q+KC/tTcY4fEt0Pg7k60SEJO9QUQItgMzSdTbTXToEOqsuhSECaZCOkUqM8QeTXuVJl9gb/O+GoWzrIEp1MiFfAK5LNM7SkrCNKqLcDASQYN8We+Jp4gCAlVfNPFRvHX0EogJWgGeH9Zm+jBJWEy6bt3nC4TZlGF6j+H80tB8tzqrmWNqf2p8z40bv0Szb6uvVL3cMauo61UerVB7r0FghjF28F6EEqOI8bmd1TYe+tIlLC0vIjM1iXg6YWrCIuTwCSuGu44W8NpTmolPc/wM0WTZdWhl0pMao9BGp7SMUHeT2x6GtZqpJPG6NVhjObOUlQRTqovC+DaTgG8SVA7fuXD0NVdHRkefUv2vpFZN/sNiBcG2jVBqkj5AD5PpAO48Po7MaJ7aL4rVxTpqJVKcoYPxmSxm3nAIc//gPoQfPILSwQh2Ig4aROyAliREAMsxVg3LUEwo0MEbo3X8cKiE0X4d5UoN5y7coJMkJ5GFK07u38h/Pph07P/+RvA1qA8Q/TWts/qxDyIDqv2sFQhVUzSaCuPQdA7beyUWLO8mqNWtt0cLFY+HYBFcajBWI9xUPo+RNCkFBVpL/qizG+isazCW+gBR76HKkw0KdDaXIe1QhBRDn9IY4KtBSKde2m4dfCPuArNxaF+23arjN3dIUgyF5DmdUfdvT9XBMb5DyxIxh02FQYg0skhfitqaz6aomZ16F82NMmKFWUSmTqMdiCBLGY0PWnDbFdK1CJKj02au1rCXoRObwT33HKSi6DCthHE3huoO/Rw6+CRR6PN9TrWGweplNK5fQHlzhVEiWyCN9ehXxaem5PIxbkHmJfJfODU7oiT858J3FPyB17++G8+lNqyMpr5Qfxxqtk4HbqWDZjuOStFBvdREvbKHRDqGeCSKeChkOl9p8IdITTgSQoS5OnnfUcy/9y0IvO0g6ofi2EsMUDWDK5hICoDn9pg5Li1AG28lBXp7oIhYvYUrVzb5LVEfFnCQ2rRJB5Ic1Zh3s90CvrSev93i/toM5vaD7wvwg0qMOeE/bZw0gvfQaAxHxxPYoFZs2mEzE1m7z3jR1xnPpEwfITXdtxs92PRvkvSUNWOFQ0unKkvHSxBvWXRJeTT72uhIEomoWkp8/8PE0Wh1OaqKD0/tg15pkZOokWR+sWvjeV7/cxvL4JZs+FaA5/jPVL0FVE5R+io8z5u0/JBoXM8J4dLSJtrMFjVCRpjvyW4L3WVSFXL0wtHjiM0dx2Q2hdcdyyLudtHYLaNWCWBzlx+KpDB1aJLvZpkxXVYuhWa1hybLP1fIo9epot+lUFBQBnYIzV4YqfExhOOaz2dIvdBBfGHOKBlFnaU9bgW8b7pe73cU/ApeJnXeS6aZi+rGSwFwbDMtRSQ+Bpc0RyOXUrkcYlQ06UzIdEqzImnBHj06xUGaRY8mcdDZRH4qjal7pjD21hlkfuB2NE6PYIfgqPfVwkuwEoDqaDXSb+KdkV3cbu9ie20LWztV0kh+naCR07a920aQfFq6nzFkie6jgUGFTky8FF52+JcEX1jUizRAxzREUBwcD+PkbA571GJV9VqNJKmp4nTmh+j0xJiDiCYjTH9IbW3cPKS12ns4gCHNfKlepbPYx8J4AYWkuDc/wwhJ6yn+cqLbGhtoBomrp6sGf9PBJDDVU3VnW/NfSnAFcj/2t4RWm6lJ4Tn/CoWWfNPUhPE9WnrU9sJUJL5lkGCoiqBaa+HstRVqc/4m2OOMp0VL3itV4TAu6k905rVvxMFTp0jdEsS4jRbpbb9aRGIQRrfZRYGC3qjQF9NsFadncfD+OcweTdFXIvVpdhgTKqJoCMlDMxg9cwKJLN9DFISCWriwjtjsFKNI3s+IR4MBDY+43yThPxP8apHvYHjf//STRW979ydq62vJEHmeuKvaPnP33YV4tIvpQhSZkZzppz4M9rC3VydQSAfoQAbJDZPZODW7TCn5JjPcoUmNJ1yMHD+J+LEDcAsJNMgr27WucYKNdhsMkWGhRlmoi3xm4fYTmJ0cM41eaxtFbOxWcOzYFK2quhALwNKK+xHmGf+3eD9P7suFf86/yd/zN/+ZIG2s+w3h9pBJhpHPxdAhty9V22gNTX2VNJYZuBKlGVe3jD41aqvnodywsVakY98boJCLYmY8Q47Mdxo7r++pepMamWk5e+5FbG1u0U8YM6O9NPTwxedfNL1TV5aXMWQeaGCKaowMO9sPvp/DtH4D+QSSanY0sa2GnWqKeWogOrhBNQObazxjWXjmhev44y+dQ9em4LZruM/ZxWGngyCd19xdR0hpROuCyJHCeoMSenSOex3PNNhFaFHU2S8dDyCWjWLs2Ch9mDYKI9T6+RiVvaZe7KE3IJ2hb6BRXV4giaA0A2nPcNilk8tryQm0ryzCbjQRpfUJB72Vf3S8+ZnfXWXW/hXhZcn/DoXX/8RaPDveCUQTRuuontreK1NzuOT9cf7so1XZxN7GTUQHRcyTyYUCzAxqlBZNY5fawqHT49EKdPbWUd/bYGr7Zq7LOAE988bbcfAfPYD4u0+iVAijQQB1SWscguBMsI4T3S06Z1vkz03TVhBiIV+8umGm/TOjnQRuk31ChI8M023a7AWXPx9uCYAJepg//V4QJD9UNS7Tp/HCI8TRbQcLOH1kjIDWhE0D0+dneauKF26UcH6thcWNpunYJ1zO5FM4PpvHbCGJSIhqXA4o06jvaya2na0dbKxvYn110/x+5uln8Nyzz5lOb416k2C3UCqVjRaOxZOMON9h6JtvnQxdkoAyjeqq4HpxfjdFS1ygUsn5v1WjJswRXEq7RLbd7eHJ5xcJZD7PiGq2tjHSGtnmXrtLfPJGCoUE24tbpCr0GfgdCVs05iG7kEN4VLMxhDB9OE+hpaWpldHcoTJjXET71FBm94NoDAK0Wowjk27eFxiaMRpBW4Pa6U/QiVZtnSxQ3/NeM6hO/GerPL/j4CdYmKeRR2KZHLUd0UGz6rbIeXfK8BIZ7DIjbLfJjO2bVckd7hPMRGmhWoWWoqthcmnU6STXq1UMaSIHWvFRGSKQhkmb6GgufN+9mPqpN6N9NINaSPTHo2PWxb12HclikVRCHaYGBhxra7tmwLnmmFFDjoiAD3g/3NobZOvvvtb/BvD9O75xXi2gLDEzlph7CQWBF3SHGI27ODkVx71HCrjrcAEnD4zgyNwEDoyncHomzWtJpGnZnOYukizgwaBnaMamumMvr+Gpp57BQ197GF9/9FE8/dTTZkhiOp4iHQiZ9X9HCwVatADpQ5QO5Z0YHytQAmXRCHxGRZSMpJvHBLcdx7AfR78T5XdoSQbU+Or6wbSHXA0sV/rU/s384BvCdGKvXN3F0+e3YFly0D3knQYmSUPVrKscC/FfY3UNw0oNkSgpnjoLMj6hMK9ZHqqdOkrlHVotOrVVKqGNLVIlm1QH2N0qoUqfzx1a6FPzN2ixVbvkBakQAvQNSXnVIVDjiJ1AF7GZKeZxmP4yrUgwdCxjhRdUDn9V+M5rfgY6s5/OT4zRmWFp8L9mQ+utriKWmYAbSrFsQojS4Q1GoygN+lja7uL8Rh8rVfLNhqoESQlY6DLlpjmd4HeaZRYW/YdhG0VaBBXYxB0njRUY3jaGqketRB9gmpoltrVFnqhaDFqLpGWmBlxcoSdG0AoczEuDcwPul4P8peP93yZIk/I8NalfdSjtzESpDYK0RyvRq1FICz1If0FDNu0+4ddFlnRtLBXAVJrxojXY3riBZ595GsurK6QWz2Hp5gaeePw5XDx3Ac8+/RQuX7yIarnGx4dmudOxwghG1deFAJmfn8ME8zSfz1JoNEoqgdO3n8KUACLZU9zk5Eu47QQtKbl3O4R+n5aXTuWQmly1xGZ51KBfGyaZNW10BHY44qI59PC5hy9jq+I33EX5wAG3jUlatgEzTbN0SMiGFdKt0g0K0cAMxgmHiVEK59BLoVptYj4XRqxTQn1zA91Gy7SCQ41W1PSDnoWOG0GTxwn6R9B4blo2Dd0IMp6qZo1QmTnDhpm+XF0f1Odf2RuxAwcZsb8yvCLAj2T+Zig/4rl06gQIaYUBeav4ZTg9QeevQMcvSWcrhgSdv8JkFjuVPgHaw9puF23y4kgshnTaH+bW7/SpRcrUCFVyzG0MnT1mvM3nA8jQDzj+Y2+Fe8cUKnRAE+pxefMauvQJ5HwmEgl0+h42Nhqm+tXX1AKqsP5ysN/aaIa5k4CICui3byl0rMBj5TLjpf792r/Up0b9EULk1BqRzsNeZ4B6uYFSsaTGbr4jSP+mjgMH50kxgnj2iWdp1QaYnphCktZviuAmOsmPRzDodrBwYMH07Dx64jCyuRRyuazZv/6BN+LAkYO0mkSM6Suk+Pmd+eBECByLlk+txv6gGg2SUd8hdZvQuAKXWl8LyKlrtmbFC2lsQiiELzxyFo88c93EXRpZLuiRQJ8WNcRP0DLQcVeXhHB/m5R1E06LCkW1dHxPNO/PSToq/ydFP68/MD09aRRItZinTgBtxq3YiqFnZ9AaJNGmsmtQ8Q2rVBjtAcFPrFCZWHSEvXYRoYk8Iho9xnT2WGQt2/1Rvwz+8sBovwJCIbPnRWKX4+kMM4tahAmyabJd8l1bq/Sx6JOZAhK5KWqyaYyMJnH88Ah+6N33Y/bIUbQoFLttNYiE1RUGPWOqbQS6G0BtDXGaYY+FIqtNA4HEwgQOvfdNcI/T2vDfcHcN61cvmZnExPNdcejNml+/HvJrQfyg7NLGF3EzfwkSGXcT+Ky/8QrPm0mn+E/dBNrkv+s0/+r8xQ/xnRa6XQflYgOLN1bx3PPnce7sZTz22LN44ZlLuH7pOgadDqlej4JAZ52AjCdjCEVJ1zIWbqOTfvT4UTz4zrfhrrvvwPyBeYyMpEkphlQQYQI/iVNnTpqZ0RJpTVm4778o1qYFmDzcjhLg6lulgTKMp2RwP6lKs2ZKkBNtpmaUSPMeTX6lOvovP3wDH/nDZ9AiF9eAdVVTj9sdHA20SIeYq/yGVcjQgpT4zjZ6VEb9nQ0KcwsJ0rzsgSjyEy6mRrOodoOoMK+tmEUtTodftWOkOW0KZJnnu0NahmiGSnCEfhO1v3r0mr79NjcNclIfkBoCqQgsWj5NqKsp7SnCr/+zdx1Rh62/NOyX2nc2vO93b+smLqZOdMvF13aK1NgsBc12FlkgZSP3RWuThRilg5REjIUZTcSRz2UwMZUxmRygxh6YOn0HjRI1OJ07K0oQd1rolIryzGClxmlJMwSAehd6iBEoiVwa5dVtdMstlDMjmH/dfUjz3bu7NWxtLOEtD5wyNEjVlKZF16BHgDbYNtTB7xPD39rrn36I5mhHcyBtX601cOH8JSlpM2hnZ7toBpCvLq9j8foyfZUmzr/wIp29AmaY5nq1goNHDiGVzaDdadAhzmF2fgEnTh7G7DSh2ngeWWtAx5WgjjF/COwxWgF1Y1YNCLmi+e6gvYvOzjUEejukKaQ3qvZUfsmSeRrRJl2t+nsCXP94Wj1sTbyVXgq6kqM5cwT6sBU1jU6f/ep5/M6nvo7dpm06qJku404fdzcW8cBgDRY5eIf5kb//DlJXUtAq85hWzdJs3HHSU1ImOavx7AiuLDZweaWCTDaEgwtZhFi+4ViQQhVAUX2ZHJs+TATj9IPmDx8g/U0wnRbTrkpW0p1eB8OWOtIxP8YWqDTpGy7epACy2IMhJ9LwPvmhvXqJiflPglL4HQ+BwPvdwGhhOUCnV+ZVmtQjjx1ul5gAzfhFs0uqpxqeBmmB06wg6lZRLS4h2N1FptfFofwEtTozrE+rQd7f2Glge7WIppa3ZCE5GjFluDfBS22mjlW52w9i+t2vQSxJ5/D8FexuVhAnJ/3Zn/4BvOn1t5E+UUsLDcxIUycu9CpIu+ukAch+4HW+mpv5wxP7DU/0GzSIfH19C2fufANm5xZw9cpVPPnEUyjtlQmmNqIE1uz8DB1CYDQXpUafwehEFpPTE3jLW99MrT5rBs0no6QFuw8hWP4i2osfRfGFz8Hp0rmn5g2EJdIClQh1FI29NVx9/CGsn30U6898ErWrn6fk1XhdHZ/DTFaCvDii6Jmk7IsurVSQgA5R02r2ZFoE3iAdulMd4POPXsT7P/AZ/MofPIb1Papk1QqJRlkRjPW3cLe7Y9bclcOJXAKRMfX65G+VHfMkmKA1iGo2ia4G3JK5JLBc6mD6YAbHT40gO5qmssnx+3S4e0F0uaUiMQpGCnH6QEw44jZ9OYflEqZlVx8u2W6CQ+0/GssVX5jnNb+nMEsuMXDtf6Di+cvCKwL8JoTjZ714qhqIRYkx9Rqk07SzS41iYUiNZdvk7Ixtr9nHoNZCkBbC295BZ28Ha1dXsfTcIhJ01jQ5bY+UsDeIkPMF6SsEqQF7CJjO/j43FTC1qrtOjd1/EqP3HTYr/109f4MWRAPL4/iBdz+IbLbAB/QctamcVANw/jYyILgofOMcocNNWtNc8AWBxxlq8H6viZWbFLDtTaNFx0ZzmJgskLKcxrETB/GWB9+Mu157Fwq0dIeOHiANIZhdje7iXu0fDF0Kyt76OrS+QdDpmsEuoWiazN0iO1PLLTk8we/09rC3fA4TR+/A4bf8NFKzd6C5/jwGezcIGAqH69fbK2kSBbXSRunrROMxQwt3Ky3cXC3hyo0NfPXJy/jgRx/Dv/3AZ/Hvf+vLeOi5NdhODFaY75BeYJlEnQ5u76ziGBWSckDUMziRRHwmhxDB3O7bSFGo4yn6U/U+qRQtSSaDi1fW0Wl2ccfREUyNq2NfB7aqRzsRREO08HRcZXXT+aTp5RrulUmfNtGubaG1tw6HtLDf5vdTBQoO/R4Kd1SLX6RSpEU2c8MLxMKBu03m/SXhFUF7FN73P/7rktXc+ZHy8upkQF1XyS+HPRvJM7dhGKAn75BLxuOIE5hgYdnMtEgsreRh2JBGd6HpimpdUhorgGqHGRcJI0HnTNN05ybV2JIk+OkgscScWhvdRhURcs54YRTbN/fw2HoLJ+6920wkGyZtCGt2OAWCT06rD3dajn1Ob2RA5whynybour+TENy6Vijk6UjHUK+VeTyCY8eO4tjJ4zh4+CDGJ0aptVLUtHTuqXHNtAi0MKImqqGS/yDnU46mFaczR6szqMqPIf/OTdA5Z+kPu9AEWAH6NQHy7W7xMvl8A5NH72Ke5c10gsPdi3xHCImJu2n5YjymEDAvNB5W4wW2d1v44iPn8KkvPIFPfO5JfOwzT+JzD53FV566jqcubGN1o6kGcoI+BEvpZdRsPh+h9j1ev4EfaC9ifsC4sBxIdBCjQhm7+xRT4DK+m4hE1CBl09JR2EjXotkJtBoROu9ZHDuURq9eoyD0EY1qktoFuKksLl7YMDVV46REjVKNm9p0elSEfQQjQb6b8A7lkZqkM08F1en3KGzj6N/chL27Q/qrLtnB6g+M5T79B3v1nl843wivGPC//0MfGvxvP/6DP16+uXTAa9ShCVqlsRMnT8JNs6AHVeMQeRqYHiBAqBky8+TFiQzCGh9LvtuKkSNTdWmsboncNEWumqJ5TIxMIDV1gEpRtS1KdAid7RVSo+vknVlm3gyC7SE+8/AiQiOzuOvOQyZOrksH0yCZlIlgVEcz4+BKofM9+/A2m+H/OjDBPytLYISFzxfGxwj0MaSSGfouMTpvWp6J1xhXOWeaQVpDGYOqcpWTbZ6lRjdCRWAT9L3WHoKDDYJ7Fa1Wg9saLj/3KPql68g66wTZWTg89pprpA0DeIlZM+JJAOzXVug4B5GYfg3TRbpj1DbzNRrHM+dW8f/71c/go5/+Op45v4ytPXWjhhlHoBFmIctCinG2lEbGUX2kVJ2qtREmGxt4V+sGzth1WM6AdoQAp5bOPHgXUgszcElLvW4Z6oul7ts90iKbgE6kJzE3exQLC2nS0h3UqcyUxlgmSfBPozOMYeXKFmYzYQw1QqzehRtmvojeEdQRTe3CvIrmRqB1Ghx3yDR34cRyQKWP9rXrdOBVnRrMR1334Q8VmyvMyD8XlLOvmBCMRL8QGxll9hFyMp3MqP7mNgsojwFtdIDczlKhqX87NUF3ewtaorKwMIrxY4dx5PQRHD0wSXCG0CUl6BJYXjRCzZ7GoFFCsN80Beja5In9HYScPTTXLsIZlOlMjWOazu2nP/MoHn/uBoWPWUOwG+MJOsoBDb1TPxlClkClKPBYoFfEhSP+klS8LPjXeJ/21LDBkJ5i/JkGTZMiKiUAiqpoziHPLqFZvEItuOtfIhiWV7fwwnMXsUsH/OxXfwuXH/p9tGqbWN3coXYfmMm2dtZW4FWfAbYfQXD9q/B2nqCArKtFjN+jZg8yvoEE/eAxqmuLZ0gPKVQW+fTyVh3/8bc/j0ee9ltpI7SSca2ETwc5zLjRPhDUmiaxiwG1q5nmPahGMRdjtTW8tXkJr2U+xtVxkJagR2UTOjqGzJFZ0+4ix7Ndb6PeUltAjAJLZm5lWT4EtRqnervom0ZJ5gEttUX6FQwxz+wuDh/LIjmagJOIIhSn8AS7qNMXLJb6KK93yW1VlaoBQl1VAJlaJtdrITo1Co8OlBa8jnuBdCz4lzd2vaLAb02O/mluetqA3zRUEDjdm2s06Rk6wmqMobah+ZfZHKoBq7QBt76CkL2LtFNGNtCkhnIwkgiZPvTdjoNEJI6cBkRXbqLX2DSFFiLwYjE6xk6flGkDrfWzZkbjew7msUnH9Dd+/yEsrlZo4ukz8J+jKQFdUixtRhDixLkYpQynEQFuBK/pZCcrIcDLUWT2il4w7q66ATsEoBxSXlGDmqlyJGBCqoYtnsPaox/DzWcfxeITX8bGU38Mp7XIyxSIzefwzOd+De31J+n0k1SoD3xgiBg13zw5rkOrpfXMNJIt6BEIpAU5cuC0+sFIWZjlfGhdomMEEOMg2kKq02ja+L0/fNx0p7DiSWhKcNUHu/JQHXUl8+HR52/NItdndDtUNtaghKPlRfxo7Qq+Z7iLDIFqZr3gp1r5BDL3nCLHH6eyIsVk2Q27CRSL/qwOm5Ug1rdd1Leb6Ja20KsUjVUYqDGN7w+rG4VDzh8JYGI8iXpjiGrTpSXg+236EYMk8r04CkPS33IP3c0KraGvijSZL7Ri42geoUzeVHwo9Z7nnmYJSQX9ufCKAj+mDu+EM7mOS41kmtSpsYZ7RdMI6lkpk0lKjCZ1zy7MwSbnb7VqqNIC1NduAqV1zI7GkU7TRNNSWANqLtLQ7touQr06vPoa3FbJQNV0Z6B1GNI7DtV3mHE7ODEXxmx8iOcvruD3/ujrNLVqNRZ4CWqCwnE1iEMrgmhsqrr3qv+LBEFViBIGgVxtDNyrJsSOEqy0Qm01JNHfcDI0/dwjyjhQo7mq75eWq6O6+AS1q4PDr30XDt33Dl4fonbh85gKvICD6cuYjG4hTA3niaPzWzFSowHTfng8hJPzITNFuBqGjG+iFcuHDdgDWhtSJ5fPDZjeaCLLizzDezRo/uGnL+Arj15FLJBmetQYZzgy00BtyjSr75hmRFaDkaYEzHVbOFq9iTdVzuKHuhdwn7uDxFALgNAb4nMdjaI7OoH06QMUhA72rlxEgxSkXApjZbkJu+9hZ6OP6y/swK6W4DbL5PAuusMgGgR+rR/CWrGPJTrb2+s7aOw2aK3p95HiJEiDQjUgy3wdzyTI7cPoqQo2nyE2WJYUyjDzJNCtmJoma3SU6ZZQ0Rp53g9+/shIWtB5eXjFcH6F9/3fH7QHLzx1V39n++SgVqUp0xquNF1HDiGYY8H0S6T6Mrvk8ukpUhg6vu0aAebQwXVQqdapeobkth4W1+oYm8zg6KFJ9AmSVqdOsyjeTn2WzhP00hgtOr3UojbBM0FNQjBuXC1jpZfAxZ0mqUcAZ04uIE6n2cygplYgnhPDoWgxxlEexPn71l6CEGWcQ4wTCceQJl41TqosMnz+ljUQraOwCKji9+1darBnkDl8LzKzd1AL00mNxlBdegLD0jlcv77GbzmYHbMQo2Yfz8eQT4Ug3z+X5D4lp5jxk/Ll+1SqEqzw6L2kCwXy7k1U10vIzz6AUCRHi2ZhdauK/+u3v4CV3Tato2p+gqb2yyy2rVkRCOoULczkoI5jg23c3V/DG7rLeOdgE2/2drGABvON91E4NJSRjBz1mShG3n0/8kcOU1ApnBQWW2N9g2nTua6Qixgrd5wWdiKr3qJDswrjtsYvMNLDgYXnLtSxslLHsDPE3k7HVGJoUYox0hgmFVn166Jld8eziE5Sw2syWyoEWTj5Mb12C4EsFeNWA93VFeaJYQGFdDL4a7+x/ecnsX1FaX46k8P8aOHRzNS0MdOq5Qg6NLlr2wiS9/epfYQYMdEgndcUHdlBMIWqtAbvLbP0LlzZRZk8dtDrMXMmEZslz02o+jOAZrOPwKDDbCZFGMkiEJXmDaFG725vo4wMQXUm3cdCv4xWD/iDzz2LT3z+aWqP/ZoYWQD+Uy2Mw3hoQW3NOaSh1K6j2eCi3Agk8le/1VdgZxrE+2WzSDdC1M4aL6w68gDNu+tQYAJZvj+BsNPhfeStTLMXpTYeO8rkhrBA0M8WHEyPBHFkLolUpA9igMJMoIsrELSmtklcmXtp8aA3JIa1+rqDdq2BQGQa0fSY8WX61IZ/+GfP4dpSA+F4jKAnLXTpDNNhHetVcZyO9FvbV/Aj3bP4qcEF/KRzDe91b+Kd7jZOeaSWtCIeraq6UmuYZZd0b3ecTuzb78bo4RkWBhULQReKpFDf2VMHe5y4+yjytMqnjmVw6ACdetKaUGYC1X6Q+eshm1SnOtKitQ5K2z36OhXUKYB99eBttdGggGjW6qF8sXQCMdIrLe3ukrrKGvo9gqViaAUGDcRm/JXaNSGuGjZ73cCdPsq+EV5R4DdhvLCKXI54ooSzGNW1ZrC9x6O4cdo037v46pBap7lVwmCnj9JOF42WYENNm4wgSOtwfDaNrFn9JIRwku8NRdHlPcNmixSI9CGYRTPAwqHJ7bHwtcROrDCDI6MR3ObuIUsHr9kO4EOfehyf/PKLNJ2qeWGhEVzEu6ErCtI46jNjuL5QSMvAYuARfzF35fSp+67ZeK/q/uUci76p1sUhdw0k5kjl1NawR4qnrhiuqcWYOvlGxGnhDkyGMDOqunz/HRqQoxkv9CF/NRXzQb5X9VgawCKHXPP6kycQFNUiQV44yCyQtnXwtScu4wuPXacCyVAramSWi7RdwT2dy/hJ+yJ+1r2OH/PW8G7skNpUcHDYQmZAgdOqmEMNlFHNFHeUuy4dzjKLK/HAEczcQwvd38KAfpjolUO+pGWJwikbo6SUqQIfCmsWjgHTNY6NkotizcXc6ByigRz9lgBGkhnTzjJDvn/6aAonZ6MUfvoAMdKrMPlv1EVYrfcypxqhY1q0SQUJctPVgXTOoSWNzowhmGDByzdk+mzX+U/6+bzywJ/IXrDS2evhVJpSrcIlfSiWyeWY2YkRntNc7OR0LOBGtQan3MAsqcZIlwXfoQDQMdput5GhlhnLUAMG1B8mZeqk1QLcb7Xg1OqweX+f3L3MvU0NHEkmESJ/zM8VcFuwitu7q4jbLdRqAfz6x76Oj33+GVN7FNbcmSaz93sWuuqtKb/A1/LENv/KPxAYdUbVozxJAVGnLQmualuMwDBOZoCLl6KFegvaHQvtrXO8j+/nu0OxHAKpwwQLhYXfUQOe3i+wm4EsOmYQldPKJXqVqklVW+LPaUpt2awSVJoQ4BDvieLitSI++plnUWoTnBbjQqsUG1TxuvZV/JPhGt5pF3Ga1rFAyqPBP0FZKr6JIo4hhU9TK1IdmbKpM57lmRCiDxzHwutvpzVqobl2jty+gu7WBYTtXcwd14gstU736aN0KbT8JjHcKtVx/dI2Kdg40x3Dyo6DFHn6W984i3e+IY97TyVI8xwU8i7yYy4mD4QwdYi0j/RXTotmgWOJMh7MBDX2sUyYIlPr49J6hcj7w4URxpd5zBjHQqGTyirl160g2/yKCu975w/U44nQOypLN4879RoLkmaaTmnixAny/ohp2o7Ek7BiMn3k7pTqOM2wRbPd6w0QJe0IqDpvQD6p1lzSIpn9RqNOXiuqwERTeLxEDtdWylhfa5mB1aEUgX/oBLzuAMPnr9DBGmKZvLltFVSziis31s2UI0eOziGVIMcn+NRF2ahwCqhZ+4tolPZR9ZvQIdCL50cs9WGnU0wtq+4HasOwCDrNOaTnVW8eSmjQSAC7q88hqTXKYnk+LzpF0799lj4+C5vp0WANFZrkyQxAkWmXCqMAaJCJWSuM+Bh4eVipO1EuNvnNNKbmb6MjWcQvf/gruLBMixCkz0FJClNznq5dxo8Mr+GE3SRlE6QoaBJWCZUEm0Eg0qwRfcahF3bQytG3uSOL5P1JTNw7j2TcRWXlLNrlMqJR0aEaoiNaX1kz8NXRr6hmp03/R9zeRbtEukIHd/zADMLZLOZm51FIOEhHWOZelWVFAeM/i++KpEg7abU6akOLFGgVC/IWqGBUQyRryryWJlAZMI7CQSA1DXuvjd7Kmk9ZSXj/8XjsT3+v2KmaBDG84sD//k9+0nvfP/2Jt5SXlu8Z7O0QNNT85O+R+QVY86N0xOqIxxOGUgQidPYmxql9yVnr9GVIOQbUAnt1OkstG6WWi3PXN1Butkk/yPvpfEYIqGw6RccwiIcevoLN1RamJxJwMgXMHD9DYFqon72GcdKjVtDCihPFIJIg6CxcXlzH+m4JhVFNaa6xxHRcCQZTAyMgGvyrp6EagGiqrRjq7SHOL27i0edu4CuPXcSXuZ27tmH6uo8V6LTxe6JEqipUY5yc9/LyNaRHR+jMpQjmiJm1OjIgJZKpcVQBuU+tBHSmg+bNCJk5plZ0SfdsN4+ecxj1ho3xhdNY3nLwH3/vi3j6eskoBFV3hhjXqeYGvr9zBWc8LTfE9zN/KL0EKcHFePVC5NzStJEghnkqlWMTCN95AKk3HkXmuObxLyFt0eJWdtHY2UKa+ZLKUDBEQhMEvixUc5OUrkwlZlPTUzDovDp0gqOkaFbEQb6QRmdvG4Nd5os3MMMSe+T38k8yqSTiyVGmJYdwbBbp8QXSqAxZcZoUh34blYoyXvkhpaO8HGrS4wj9KFr22tkLzBvlWCDjud6l3y21XxDOFF5x4Fd4/8/+ZLi+vv7DjbUVpl/STY2XTCF5+hgcOqNqttZCZ6IyYVIalj0aG2uoVsj/+zZqNIl7tM5bNTpi1DBa5ER1xhpyp5kcpmfzpnnc6vaRpO+QTEUwfuIOjI/Pklsm0NklEBZXMEGlVyYQtkmdgpp6j37D0loZF66uYE9r3sbj1HKqk6afEaKTSw0jDt7tu7i5WcMjT13E7336Yfz+Z5/El75+CU88ewOXbmzi3OUtPHVxBTvlOkZzWYyOkReT56uPfXJ0Hl1avPLGZSRSKUSz83TgOuiXr8KC5ttnkamkeSQNcEsA1L9eXD/EOJLDoW/HUe+OID5yBI1AAb/0Ow/jictl0tLwLJcAADPkSURBVLaUqeocEOiW18J9tSt4h70DioPxr4IaSE8nspmIYFhIIrgQR+g4Bf0U3/Xawxh76+sx+pp7kZvLo1W8hF61jl5N62z10A5YKExQKzOfRZM0u4KjCXnLJQq1RmGRYg40UZWFBtMapj9QKKi6uE8h7Zi2BXWB6NQFYloyvkMKJZwcQaIwhzDzioYdZsLfgKaPT1AISG80CUAkxjzQEk6W6QLRYZnFw6NonruIwNBDih52OOSe/WCx/ZABGcMrEvzv+5//xV6wXPzvdy5fjYVFEInuwcBG5t57qNlrTJSHaDpNzZgm+LMEga9dNH97KBXE6IhFp4kOruqQuWmB5mMzCWjRb2mfsUnSCoLGIjfUyuHqOjx78h4DfLUyqjm/fPYiRhtNTEU8NKiFdtXOENYauDFUGx4u39jBsy9cw/PnlnHuyhbOX9/Ec5dW8aVHr+OPv3oBn/ry8/jc187j3NVtan8VFp1l0hwJSTCcQLPp4PyNbTxzbhGtdheTU6Nm4IkmZE3T8XaGA2xcfs508EoUDqBRXKOzSUsozAv8knhZP55wCXybfC5IOiV6FSAgQtE86oMxbHSn8asfexqPPbfJc1lqXYqPgEVrtdBewg91lnFUjVTU0B0qgnomgOGd00i85TaMv2EW2ZMxWDMBhKdimLzrfozROkZTtIaVddSXL6Db0pTqQE3OLTl2iGnsNztMAzVvZASdYgmNUgct5vvQCVEZtdBRIxoFOT+exvj8OJ3iNLIUeml7p1MhHbLRoPVuNUhBuzbzhdo/pRVtSIkIbi1qLbroNyhqdgnX5Kt8GovCHSa9bNOShhOT6F3ZgF2qUuDDqtiovCuW+8wfNmgOGV6Z4P/l3+z1r577qcq1a2OBTotmy8WgN0T6jrupLSJmyr5ohs4gEyTPUg7fsL5NXkx6k9LkT0OMJgKYG0nh4Ow40vEM+WIHeWrSvp3A8koTMyzANumfmuTHJ0eQmpikxkwxswdIaDXFYgU90pUZqp4JOpEaTl0NZ2Bb1ISiGdS6TTrXKzstXFuv4tziHs5e2ca15V0sbZZRLrXhkduqi4B4q2k8ohURQQ/R6Q3RcoVJfarNIS5QaC4t7tJvC2FilBaOVi41Nk9NbGHj2rMEuxaaS2PY2ibeNWuxAOwDn6XOuCg+1KQEhvq5kCeQVo3jy8+18csfW8LTF7foQyRJT0QXGQ9StfHeHt7duo77KVCWS5pAtV/KMAvecQ8mv/+dGLttmuZhBXZ7gxq4h8z0cYzM3wW7U0S/eB3D8hrKO9vYqTmkKbTCzI+xLBVEq2/oUjCZJO0jXSm2sbG0Ta0fYLSiSKjldjSMcX4rkyZdDdEGdaigNIVhjnSGQhmnaUolY9BkKRo33G+14XYbTB+v8R2q5tb4bDN7nKkBUAUEBdpwfkabbEFLP1nxGdjLe2ivr8IjNaMdmYpi+PEPVylhDK9M2vP+9+N//bEfmurv7jzQ2d6iJDNNNs307AJSdDiDdHqDLGTTHdf1J3VS40a31UOSzqgVctDsd8kZWci0BLOzI8jMHCIdIvDogK0vraLAl5qKAuZWLEJw5WlF0uOorW1i0K0hNTeHytImPFKTKeJpGm10KWi74RQzVw6dn3maakRUxKK2Met4sZA1HtisMSynTLUSvFdcJUjwS2u71NDkSkwXqZfpbBfFVrGFFy+vGMe62qa14zsnJheo9fIo7a6i0yryvTzv1RGihTPjgEV1yJv1XUN75D/Qutl01MutMTx/NYCnz+5hcnwMtUGX/EGNA1HEuyU80LyE7xtuIqMlmhi3ukVovPEEZt/zPRg7dgqDKn2lK88RRAT+3Ank586gV19Bb+lxoLpK7d7A6nbDrKaYyY+bvkDJAF1l8m7H4j5GOmPHUNPK6lRc2REqjSiVVpzOa7hP+qkx1AN0NDnVRpUKy6buCSOWHeWzKUq2g1hM07yQ1lLJ9GgFVImhuVjNUqtKMwXD+BSEtXwY8iH/N7O+3+rAjRfgVduoXV80lR2psMVoRj/+W8X6ukrkFQl+hX/7P/xc1K6Wf2Lv8hWYheWYOFva647TcPtFROhsqoenXBm336RfsEuNTVNLMMnh0RKgfZuAoIrUyKgkeWN+eoxOGbUn+aVoTzDs1xJIJySTaURGpuDRGjRXnkGskIeVH8PWxRtIDoApFtZCqMFodFH0qOmsEWpRgo2A1gzJ6tFoqjP5fdXB90nXVB2n2iitdCKlpBogOZP8KDOeexaUhCUYJVWhQGnm5d3iAM+dX8FjpFQvXl5DpUcaNKp+WbRunS3kE2qkUwcuxpu+D20K90yBRWGwKICxMOr1FP2MKlKF23D3yUNmHeGVnSZ9JGrbQQNv6N7Euwc3MWNX+V0PNWrb4fFZzP3wO5E7fooxc7F57jHsbuwgMFrA7LF76Qu0UL3+JAakMfIbtklfdnb7OHBI64BlEA8MSNEYM9KfcJKKKRzHtUs1XLpQxVqtjWqnyzIZoNhqIKaV5aPqW0U/g/Ksqt1wkhYt0IJWp4+mxhCnQPXVE5T5Sq6OiBQO/2kSLM2nNFDff1XFku4oD00NGy2OyWP6Dj1a+rqrwe20+heWaIUdvkNToQyWfqfS/row9ooF//v+H/9DprKy9lO1a1etsFrpCBqbfDZ9x20Ea4OJUjuYip66L9AjXVkixxsglo5ib7uFrbUBebWN3IIGNaexsVFElmo3woyWKZFZtSyBiJqZmZYmaKycehSy8MhnnXYNmfkFs87UYKWEuKe1gPs4TAuQH7boe4BOlerJqe3pC4hHS+UM9Y+gHtLK9N0B5YGOHy1TrFdHrlfBNHnrMbuMwzZ/05HVQhsDDeBhnOQTSHvLUjQpvDfWmnj8+aumy/GNnSBW1koYYxpz8SEBwXJmegTeYMg2wHcJuAidv5urKfzSJ8v4+rkabixt4fq6umpYpDolvLWzhB/ALhactuHnmuK8Ph5D4fvfjPHXvNYs91nZXMOlRx7C4lYNB+5+LUZjvOfaC2hUSvS18kgduBtXb5B/d2wcOzJNOtJEwm4iSSHuMi8HFI7Y6Al0XL6r4WJtu46J6QRmplRl6ZpJu+JRxptGL0ptH01SFfC5bjsA26bzSkXlyYIzLkFayB7zcMD8NT4XFWBPCoXaxLFJ8zSznvKbFqrHrT3soUvfwXOS9G8KyGSnUX/+POlYi3klSuTlPlxq/4Yw9soF/7/+f3WG6zfvb6+vECd1FjAdMSYycfw4Qjlm4rCJiOqAnS7cQRGN8gZNY430w0FufBydpkuBqOPwvVNIz6QwQk6fikQQoNldrVTRaNKZogOWTBO4Dh0wOn3hJDUx9/1KBcbXYO6kDx+iw8pM3a5QyyaQo5Y84rUoBA1MEsSRQZkF5k8spaZ0l5ZB4wty/RqmOrs40t7CbeTV9zs7eItXwhu8PW5FPOBu427sYH7YQFS1OYEYCyaJocy5LJpqcKjRNAZhr9rB5evL2NjawKGJEVxbq5P7JjCRJ2goYLIaXkhdBpgvgQz+6OEevnY1gzr9G838nGH6zjjreA828IOBBuY8DUFUlayLSsxB9HvuwsQD98PK5GkNA2gtXkD9ynly5hCOHDuK/sZl0pebprvx1NHbCb4Edhgfur3oMY81LFHDCZ0ofar0BHrBUTQ6ARw6cxwHjsygtL6OsdEQpikA0UQEWsnIishi0XqT8rnBOBUFLW36ILLTRzWXjaFipk0knqJ/N4IYrXBsdAJRWvdAjEJAQXCYN+ppOqCGJ0micUwjGp6g/zCDcCcBe6WKvWfOore8TBalrimkXaFw4Ofnk7+qldpfseB//y/9Uv/f/fN/em99deW+zuYmpTgETW8RmTvIrYBAt0xeTSpUJUevbdIh6ppB7xoAE6F2yY8lMEKemWWmDwYlM9enhg9GpEXaDXQGfZRrHdOBbHwySaGQBaAZJZg0nK5R7xirkpgaQ/bkAexu7lIoWkjSWVWfzFH6HYcCNZyiEBzu7uHAYA8TpGPH6Eje0V7HvZ0VvNHdwRucKu50GzjN+4461IBOh2DsIkmBGaFPcJAO3yFez/Jal9alpeGBmheTwNfwybDUI/n60YKNt905rv7p+MgjLSzueTh1JE2fRlqQ6aZWi9BqbJeS+NXPtLFXp3DYHbzeLeH7KWTvChdxR7CDnDqjGcrloBEmYM+MI3/XFLVlwzS0hfsNdJefIpjrOHX7cdIZByuLV0mN5GpnCVgCe3PPzMZgkzb2GEdv6CCVn0Vi9iSS44eQnzxoKGAyK6ASwKQuc3P01ybm4NHnUq9WB2kE6ZBGU0cQSR9GcuQIEoUZOusJCkSAQkxfiqB2yes1rtsmdRwoDtRTrQHTTN8rnBhFhPQzbPM7DSqP1Q7KL1BJfO1FrD7yDLafeQGtq1f5fZppqX3mHf8G6m7g6x8pNlfERF+xwXv4c//i4sc/9h8qjz4ciNJXGxL8iTe/DSM/cD8i3UWg1yIg13l+D6OjafL7AbqNNrWCx8LQKP8sQa4Zn2vGRxh2yRnLdI6YgT1martLLh6KYPZIilqNTlhAjqt6CQK1vRY6xS4mT9yJ3Il7ULlRxtKnv4bo9R0U7AidT3VPoHgENOaYBUSB0LxDGj7ClzLDaXr7bZpj8X7+VgNV0DbdUUK8X36MRUGSttb6sgPy5fVQGo9HJ/Fc5CC247NoeUw0v9HVBFy9HRyItcllbWx06ciFWnjTiRr+x3dZOLNQQ5/QTIRyePirDj7y6RbmSMlO2g0cQQ+j1PJhCoi6hAcIVuGgTye+eyyJzOsXqFFdxA8cQ2LyFJqXn0Zt5QJpMx3pxDTK5V10bXL2bhCXb7TMiK6JeBAjVDDRCHUpZTPedzG6cJyaP2FWW0xQmThJ0hZq7IhGVgXiSKZGuWc6SQE1VaR6BzFpJs/lz8lt1XpiWhBcK3CqgkN1/tRVzD+HDnKQwp2GpUE5bfoGxSo6W2Vu22hSGDXrc79aRZBKTT26tTSp+jKlMmmTh6W9oqE5tI8Yet6/f8f17X/9itX8Cu/7l/+y3d1c/4f1G4vJgKiJHHpmVubMbQRoFWlyxfTYKMIjBSQLI7DUaarTQUclS42lLrX1OqWeji+Y6cwFdFukNRqVZAfMIHf1mhybKdBRbRNkFcPRZWUy+TQdKo0XpW+RzpHnHkf2wDRqfTpueyVYLJwotbKq+OTQhikwFgsvzOctfjuoQQh0smxxVePg8hxjoNoZTczqd97hCTXNB+nQ8cr4cICjbhMLtASpXhUxrVTIuNodVfXR0W46qJETR6kZk/xOe7uNzs0tHJ6PYqTA7zQ97H19Fyd5/n4KwyG3hyi1f58gGth0ivn+AQWhTsphn6DWvGscHh3NRCZCZZFHc+0SKjcvw+l56LcsrGzRucxOkqrk0NqDWX0lSGHSCLu0FcFkKoF0IovMxAGskBZqKhaaYgKvRoe0RIu8AbtFpzlMEiP/hFZW0hKiZTPV1LRAGn7YJ+C7fXL1njq9UcvbquTU9IcJWmrSng7zbKeHxtVtbDxyHqtfewa7jzyH0lPnUKdmt7UIta2F/mLIjmSRHh+j4KWRGBWV8i1Jp0kfh2WkOeSidJ9+s9T89Ctb83teqPnbv3z5hd/69WNWtUQ+GkbHimPhX/5zePFNpIJlJPIpJk44oqNq72FnfRmVvQ7y1DxkhYZ7BmMBWoGBqVYcdmmquz3s1oDrqz1SHAcLRw7grnsziLk057U+NQ21suU7sXbPQmxsEtkTb+N7cuhT42w9/Djqj51FvNin8Vb9Os2zRxWoOUAJyjBJrRZLG6pA7bAmTaXckmI4apCKwqazF0gFobUFtHR+mLY8x3RJAGQV1OGsRnCQrGHFi2KHYKyz4AZ8VoPvswRgkro+zfRl0cX0mSFO/+g8M8zC9d+7gvj5HjU9qQW/awam0PmmDkU3QM06GkXy9gkkj+T5lga5dBjzCyeoPUsoF7cIRFo0aldVl3acGGZvPwOv3YRboobtUALQonDQ0rXUWDiJ+OEzGFI41s6/CLteQzruYixHBUBFNKTfFU3FkJyIoa32iMw8MiMnWI5ZDPkdTTmitbw037/aKCLhBEJDvrtK53WvhtYWNfrqNlqry+hoPs8urTPzUJXcqv7Wii4Rvj9GgFuxqMwI0+owfjZajQbfS6ur2iHmcYj+oro2h5l//MQLRTfwA69o8Cs0//BDnz3/O7/7bm/pGvldGE3y+smf+SnEjhIIvUUzrYW/xhRNWrSHcmUD6zf2SItCmMolUSYN6jCjChkP6ZhrMklzzQSsIPYqbfL+AJ5+ro78VA4//J6j8Lo7KJWbSND5VN313mYXaXLXmXvfiq6j1sUEYgm+lxpy5+kLGFzZRrRi0/Tz+4yE/AaJYpCF0KW1qZFuDEPM+CzV/GgS4fEkEtMjSE7P0JkrwGl20bqxDvciHUjGJ6PKKIvvccLUsHQKA/RBWNg9OX+yHbyuWh4zeEXdPoYeWskWxt87i9E7xrH0kUUEn2ojogEmrrp2EGRBanKtAH9oArEjo9TmjNOgQurVQ35uhg7iBFbPXTYaWtaxQW2cnlzA9NwxNKpFDDZu0tchkKLk8RECm2Jqk6Llb38TheheFHe2ce0rX8AB8notLNHduULfghSkK5pHTR630OI7O90wKRZ9gsOnyETipIYW8ykCl9a4u7OH6k0NKaWQ8X3dUhnDWosKjVaRdNIi1dJSTOp9m6e1l5WI0pFTw+GQVEeLf3SaLVPNOaSQOH3NuG3kwVAqY3Z1RPDLcpIjf+8rmvYo/Juf+2+C/d29H64vLZs+KeKtyJOGnDxIjbRl6ow1WIQwYdrIXak1Nb52tyQHljyfHHenOTQdqhKa6i8bgxWJI5UIoFAIYGoijVRS3SRGWdgHaJUd1PukBhU6zjTtrbaLzdU2ovE8OvQd1KiWGBlDOBVGdr6AxKE5DEcj6NLxbFk9tBMu+tkouvk4erMpBG+fRuS2AuJHY0gdJ506FKLjR6e5EMPIqTsJoHuQPX0IofkxCqmHZqsGp9MnMNSCKZpEoDNdGlnlakA6fQgzxlZdAaQ1mR8xUhpYDvLHR9BeobAvNUnHSIsSYQxm6RDecwCJ++lQHpnFhZs7uHxzF04kjKmD89iteHjqqRuoky5mKZzpuId82sXIRAq5mTlY+QnUlpdQ26nSIoUxNj+PGB1ba/4U0nO3Ma9JI6wQJiYKpKAUrsIolUWGmrdHykmKSKfVmjhK7X87kvmjSKQmSc/oc6xUUX1xCStfewI3v/AwtuigVs5eMr0w3VqNAuYhm0mRfmaQmRw3HRhpjkmPRF/ViEWaWq2juVdGt95Er9GilaYQUMuLVmpRbGl5dY5T63qEPpXWY6ABQCQQfD4etj72itf83s1njm//0WevXvqd3zNzvquNyD6wgIV//uNwas8gy4IKxcXdydWpLZ1qG7s0v0t7NHU0c7nEADvU5Bp1NJUN48CkRQEJmSX5e8EeQtQeqeQoNdYBmnwWWqtOIPRw/coKIszoiVya4FjBa9/4VkwdnTYmNzs3jXZtm2Z+zThUmkqdygf1vU10y8u8J4twgYDOjSOWyzPj6VzuXKMD/SwFtgq3p4rBEOJzd2HktncgNTnPQiM9qZZRuXweFfJZ99IKorUeGH26BXTSCHR1BeZfGhZmAjUcdT8dXzV0uejNuDjx396G3bUGVh6nzzA7hfihaSQPHkJ8ioLV7fDbJC1tDx23hVCoi0ScDmQ4hT/75KdoKeqYnIhgOu9iPEWaZlsIpycxduYBVK5fwfbZa+jR8T1+/ynkT94LJ1ZQbamZ6Vpz6JtqXvJumxRGGtX85feCA+Y1o9vZbqGxsov6zjrqG6t0WMvMFM2z6WGUPluL4JW0T87MQOupmWpbKTKms0+aajrINRsYEOCyeEGWrYKqhLWZbg5EM79mnFp1+ejajm0FA8u9QKDBFD1F9v8JxyY0gt3GD10rt1754G9uj29++MPP3/jIR2YjtSI1PF2uTAbzP/9P4IWXSU/ofKY1yovmeECqQICU6SB61DDKuObuFsHWx/ZenY5YECcPZDA6TrenV6KWbdEtpEagMIxkRxBggTY6CWxQyz32wnk4DRfvfO1BbJTamDpwG2LUaANq//mjs4hmYqivv4DO7nXyTlqP/BStUAK7O4voNUmDRg9j9MSbEciMmTgHHWqq2jUKDAGwuUrfhP5FN4Lo2AwOveEHMXrwBAu4R9N/Ce76OVKNFTRvVDAkaNwyuTr9Ai1YrT776t2mog9H6TxmWKTpFAJjYRx6PdNPzt0cHKNWPkYtnOZ3EyiWKtilky6foLe3jdF4D6NzBQRVtRnJ4oVHH0UkSKtmlUmB+sjy/WE7Qo0ZpuCcprYeR2npKnqrVAgJIHP6dgTHj5KzE5yiEPRx1OEsTCENas3cRp8auUq+voPm6jraO6RO1NKOGppUG0O5EIUlGWT8k5g+uIB6rYlarY4p+hFDKh1NLNBvd0wNnyiNquC0uKC0uAJlht9UWwgFgafUuqxZM9quvZsIBL8ydN2bHce9jmHkyw8uL2vlr/8kvPLB73nB1h/+9q9e//gnf651/gVEaa7Vsjr+Ez+CxDG6iI0LSBVyzMwkhnUCPBYyMztHCESPGk4rrLSZqas3trBDR+rM6QUcv/0g3M5NDKu7YJ4bjRWzmIGJmKkparccM+mVMwxiMmEhNzqBToSCMbQwPzcFu03TPGjQtHYwqG/Q7FapKelgE4S9Nh1qavFQPICR6dOkCAcwbO1SWZPGJFOIjkwS5A62lzfx9c89gpjTwKk3vQ5H3vggncNxdCpF2DvPw9ldRIu0oUOF6Kq3L8ufCSMQLATiCTjJGHJTqonJwqJQRtN0njsvwussIUanMkB/okt/wBmOkitTUBtNrC+uYef8BUzGhsjPREhFxpAaP8B4TxjtWd5bpnDvmgH7Fvm4qnEj2Qkqlwk0drdRvXDe0Ir08WPIHThDra1ZmG3y8y6a2xW0VeW4vIbG1hYtMPOHVE2+D2WJIBU9FTmlnyLzrT3/RjQPZzrJ7xLsna7R6KrmpFvDwAel0FVTRAUirR4h0HWPw6v0gZpu0G0PPO96JBT4RDgUeL7pOCWMbay89RF5R//58IoHv4L35Of/xfVPfOoXNz77OWg5fzVfpx98Kwrvuh1e5VlMTE1QKNKw+zW4FjOcPNNu16nJ6PglNT+kh52VBp54jjRlZBxvfscdKGTpFHV2UC1RQ7GgVB6qw47FtNAdtSr9ghi1U6szQJL83iKfta1xJEcX4PXKsMuX4dSL5JRaCSSIrQ1qrnoDsVDUzDCsWpbRdAKT83l4g5rp8y62qt6oiewMAvlpbG7tor++hFSYjuRYHnHGLU4KIGd8WK5g0CyjuFlClw5cyw5gZ9tBZ5jAnW94A3LT47CYtlhCc2DacCiQ9u4lUpt1gkLViGQV6jM/ci+F5BQlyMPa1SXGnWhSvWVtmU51A8GJPNIzt9HhP+1PSNVrkV5xUztFQAvhqUmP76MwuGX6I6RicmLblQ41+x5aG1vob++Qf1f47AAxvl4WVhPcymcRbPcxbIIokEZeGZ+Tf0wvU171WKaEtXmGN3DvC4saGmO8T0uctlzbiwcDT/H2my3XXeNXPv3m9MjZwPPPy1P/Gwd96hUfvPNPvfvKJz/+sZ0//uNU3BuiT0/eOnM7pn/qPdR0F5ChqbYCPWq4LiIROoHSItTcfZu8npq8WyMrbhPR0RiK5NDTB2Zw4OgcX6xVW26aBpA+uanbgxk8PTo6zsJXP6ABOXKLmsahENE3GNdkSJN0vJJGALp7tKrqgRmg5qI1qlS6KO0KOBFTZTiwO5giJTt8TItLaPr0FfSHHQon6UKS9OvAMcSRQGV5Bb1O2dwTTFqmb4wVzGGcQt2s7aJCQVgt97HZSOLwba/D5PQMOrU9grSJuQPTpHCLdDjOI+r1CBq1J5AKEOyOGuxSBxDNL5Dbk5ZExyhYI6QlZZQuPUciTg5Nn0c9M8cPn6G1SJHuaCryFDxaWC0i7TWY31QOLVLBxtoWefuKGZU1pGPORCJEShIhokPqVcrvGSrOTa3OPpIFaQFNVI3/GC/do+kOBXD/Bl7lOVUtG39B53WOItGDV40Af2SFA483bW/PHnTPvvPmrupc/87hVQF+t365UPzo57907Xd/9+4AC13axCZHP/QLP0NtuoLBzkWMFkANzUKnqVVVl9aqbZMrdFmYjRq9fVvzQBIMNO8jhVG4BJgoz872Grl6D8l0lI4bLaUoS5AcmgA4lKd/0arQKthmHGiYai1WIHVJj7BwkvQz6qQ9RWo/tQ0EzSSr5TpBH1U1aZA8to3tm0XkDx7BfW+6ByF7HRvkzrvk8erqHLdisIcZ0hkPaVqpaJyUbqCpFMnx2wEMgmkUnSCO3EuOTad+Ij+GQbmBF164Yfrd3PGGMxSEKXQ3nkO//AwiIgNEkQZ3qGuAUObQglGJU3PSJ0pOIZQ8gFB0Al3SKZtp1fKdzDJYsRw1NmkV/ZX2Lq3Yxjqam9vorO6it72FQa1hVrSP8v2arNb0pKRmNoPzqSh8KPEcTegtUPt7lRb3ukW/GCf1SDW1WDwdY3loZJ6mUwm4gc0QDVTTdfboqP5JLDz8ypadrv3QtWssqf/ywY/lqyDYX/z0l5/6wC8+OCR4rEiUmtrF3M/9NBJHIvBKF3hOzfdd47BZITqOvQ6K1MrivZabRL8bRKPe4/UIEnECnc5ZkRbh4lIJOfLl++6ZwmhejScBbFcDuHa9iCPZKGYmLASj1O7qvhxU402A/gTPhUg5CmOww3VUVzdhN9RdQUMrLdixICbUr4X8/Mb5VWzR75g/eRJjpBjXLl7FEv2v8cks8qNpgm6Cwi1g1TBQI1mvglyclmQYwTOXSMuQwU/9ws8aAbWLi9h77iwqdSBxcBaH7rwD2WwQg71zcFs3zRgCTXti6oFcOqwUKtWc2KQUmsir70ZJY0aBtBZ5OIxUYpLfc9EtN+mE81tLq6itb8Ap0fmtlRCgAy7iEdPos6A60Qm4BLCcS+aTP5BE4Be95p3i9OacH3Rk3FMemAE3PJQgRAh41VC1XMcLB4IPRSPBx1u2u+143tO/fvW+c5/EJ0Xpv+XhVQP+4bMP/x8v/uqv/i/NJx9FPGLRORog957vxcg7TiPcuYJcJkYTAfLkEjV/E3vk8vVmi/dqsEcYjcaAFENzysexxMJtdvqgf4VaT/w0gMMHcgR6AuFEGPnpOXR3ymgtr2PhSIYan0LUZ4GFVdBDsxpiLpFEYXoeobE4hWodvVITditAypSk5RjQUe2h3CHVocBpQiiNXVV3iqtbXeyV2zh9qIA77j6MzPQsnWWtWgI0KsuwaivUyEEs7fUwDKdpUaK4+/43YHw0hO3LTyLa7CE6cRgjd95PatNiPJ+hkNGhDgy5p9WhsJsu1RSeQZe+j6Y8CWcI2FFiMEGH1cKwE4LNeHV3y2iv73K/hyA9a0ttKBSdsBegElBNCgEvgZKmlvKm066pQjRcUppftSuqTtYsbwboAYLfCIjH+GhaxIBft85rtusOIqHQbs/V0pr4AvXDn3Qx3A67qZ03fos0+zcLrxrwe1dfeM3Nj338iZsf/2g4Se3GzETw5DHM/bc/Quf2HPJxl2Y9CatPLbdbQp2OmN0bUmtHzQgs0QwNfFitDrDXHRKg1EEuKQ658MzEFHKjWSTpjEbpRNrk+sPSHuxmH81gD51eA4GOTb9iiMxIEs32EMOmgwx5u0vURvJUpqRInc0aRjVkMe6h1iLImx0CnmBpk3bYUayUO2gSGBOFGI5MZanhI6h0O4gt3IHpo4fQvP4wtfiymQiq6anr7xjmj9yNZG4SlbUX0Vm+TvG1kD19v1mBpL/6BELtRTPNYH9AX6EfQbdHGuOpX0yamjhPWaUlatD5LTbQp0Lo71XQK5foI1So2ZkP1MJqADIUReClfn5Je2tnwO87qEQ7FQxZuVQ4n5NEaDAPpdc41Krbj1JoLN3Ga7brrSdCocfbtrc1gPNc3HK++PrLG2YI4SshKEmvisACye596Fd2zv3yL8VifSmPEPrpJI78q59jYS8iF2ognk3CrlGjbWwiRFCFCXZPjh7vbnV6BJqDSrtHTR5GZtQixyYlolWIkReHaSF6Pb7Tjpl2g7j6m1sW1ou7GLT2MJ6khWBBhyNpNHoONlbaWF7twLGieM0Dd2LmQB6V7W1M05+IkI8P2w3sXr7OZztIkNsP+11sNerIF+hQ58Omy0GnA7TpUM7d9TqMzi9g57nPUkXSwU6G0AlmkJo6hdlDd5hl+jcvP2EomxfOITl1mGDfgltdIsUPo+VRYAfU7m7KXzuX/kKPvkF7exPtrT24dMSDGgNLGmOcSitMoZdrST2vWh3uTY0L/2ppT53QL1EUTWfizzh3i7vLIvg1MaKIvMCHRbPUoyYw8NzgU/Fw6NOOay+2ENh8/Mbqtffr9a/A8GoCf7j4qQ9/4cpv/9bbnZVrpjuw5u6c++9+BqFZF7HBTaRzdFSphIZtVdd1WE7UanRWrTopDulCiR6uReDHshSKBAssSD9BmlmzAYiF0rmskwqlJufMerXhGB3mBvl8lVZk2KbjmMDuXhQ7pRY2dhtY2fDwure8EW9/z31YXryGzPgERhNRdBaXed8uOqUy8lN8D32U4LCBbnMV6SgtVi5jZn9bvbKLgGPh2P2vQTqbQHvjLB1yUo7cKKI58vLcDONlob61g9ruJvIzh2AlxtCsVsxsDmHagWGbGr82QL/SI/Uqob+zw42avd2hYA8IZtWiUPxFY1TcBKxgbOYPJXD9Oncf7EYEpN39O/1NDi3vkwCIHiYoHKI3Hc/txsLh8yyDPcdzXgy79h/FM+6NP31+u/dKBftfDErfqyYMvvaFf3Xj05/491tf/BwSMRb6wEHu+9+J3FuPA5VnkM2niWFqJJaX3CstQaQFLQKaUUCzv7kduGHN5MZkU/upLrvXpgCQGgw1vYhLGpDLY/zE3UipMa2yRg4t+lSkhqTf0I/i5noNCVqceCxD57VKWnIG93/v23lfjVx6k8BbQZ1O9MpWld9I4PB9b8LYodNI5Ug/KktoVRuI5AoI8njx68/QkY1j4u57zYwR/VYZQ1orK5EjwOJwSH08Wg0SOgoJ00NaMyTIKytLqK5sorvH+/eqCFRrpo+75vKUM6l/oiRmULeoicC7r8kV9FvBpzq3amj8e8wtjl+vrpknxHB8GkPH2HXX427oM4zchY7nrUWj3lNvurD20gxor7bg58arJHhXzn7/6qc//Zkbv/NBUIGbvvaRO89g9ie/B3b5MWTTUTNyyC9+Fqqq/oKkMGmS8m4dvd1l0gKt2xTzB1kP+6judVAphgjKLsZzMWRm55A/fBKD0g5KyzcQiA5hpWjACawhHcAeAel4FsGQQb9Nbh3N4fhr74HX30Zt5Sx9gRpa5R6apB8IpdELRHHvD/040qRDHumaLEiovoHOjcewc+EanegCUrfdi/jkIYKQjmNQ/c+jTCwJRzOATrWFFh1StZ7WFlfQ21iH2yTto3Mb8Pq0bOpSzWI09eymlpzxY7qNBheov8HhzV8em6lFeF7an38M+MX2TWMSN+oUgX6Lbyy1bGc1FnI+mnOCT++G7Po7rm6Vzcv+HoRXF/i3F2+7+fE//MLqh393JqgpF6mhvKlZHPi5f0gtdxnpcIsOa8xofIdOmKb9Tian4UU0H5lWcSxjUO8hkKSTmhhiUNzC9rVd0ChgJJdEbjyN5OwCYmkCvLGGOp1egcWKDswc8U7IQ7NPuuWNYWThLuTGDlAjOwToJbQ2z9Gh1KwQolMJdDO3Y/LoHeT8FaQnp1WJArtfh+2Qf3fK6K1fIphLsDILyJy+lzx/DK7WwKJmr26T5qyuoLNaoQO8Q85e5DOMt9obNEJJ1a4sOoFZdMZobP0XyAleaXSj7bn5BexbAcnILUHQPJzaBHhNWNVynCGd1Yf4+vMtG1uBoPPFBy+vXTY3/z0Nry7we57V/pOPfvLCB3/tB3vXr0LL6PRDccz97I8hOttCuHOd9CJDrUwnjTw7mpxENDzCgndhqyowKKtAUATo9NpldNb3sPTiOuKkSvmJFEKFWaQnZjBsLcOzN+A5GtpIX4AA6Xha5ytKGjKB/PQZJCbnDQjt8gr6G48jWC6jWRogk4ujF51A4tTbEEmlSJnof/QGBL6Wb6BghBOkERqwUUOz2IWtNoiOg9bSOuory+jRQYUW0hjw20MBndqYVEaURelQg5VBsdn5+1tAV/8cXdN5rZ5uwE+Aq46dhtJQIsdURboDKxhstGy3EgE+FQkGvtawvaLrhZe/b3GxYV76X0F4VYFfwTv78Aee/cVf+oXW419HRI1dPQ+jP/r9yNyfh1d9no5j2sziHE0X4ES0JpVluicEvKEqKggIh/x4C6H2LsorNdgtD7mRODqRCLKH7kEwHENrb4X0pMZneiS8BGwyjlBiCtHYLOKpCQQSWlqIfJg0prL0EMKtDYQaQQy6LgYa6jF7GvHpeTM1IkAKE0pRI9Ov6GqZ0A4aK1u0FDvobpH+7G6ZPjMJOt5mTal9jaxFJsxyodLWBKxR8/yjQ2FewiCNbwC+LwSqhVHdOx8w96vaUdtA97netUg4eLk5dHbJ778YDXuPvJr5+n+J8KoDv3vthX9y9oO//sHqn33OilLDa5Kk5Ovuw/iP3It+9WnkCf7s6CwCkThsJk9gUSo1xtYsvxnqIDDYo1O6jsFmB+l0Gk6KwCyMIbtwO8EXp8Z3CRZai37HzDJmxemAkjoJkApq3dSwuPbaFewtPkXwBUmNctTw/E5iBsn5o6ReEWp9CkOtj9pGEbWba+isrMLTWgO1JkLU7GHGX/Pqa64eLe8jwOqPDv0hiLx2C9i6ouvmzzeCwC/nVNZE1Y9mLp9AwB3Ybp9C9NVYOPCFlm1v9r3h5Xdf3bq+/9h3A4Ofs6+i4Ll7U1u/+ZFzl37tV8ZipAeai8WbmML8f/+P6ABfw3jaQrwwaZa6URdYQLU7xDSd1KBjIxppm6n4mkvbiPb97giDfAbZI8cRTI+TmFhmXkn1jPSrwkl7+KzAKBqklb1V/ejaQ/LyRQzbPTqrc3SK8+iXB+iV2mhW6PSuFtG5uQp7lw5qu02a5SGq/u6Mk6iI6iAVO57yAc4fGmOqsy4vi56YJYZ4TXiX2GlvioyCSdqCmJ7jxrS2yN1vdDSqP4iHIlbwj13P3rwcGWv9s79lj8f/GsKrDvwKtc9+/Oaz/+7fHbR2V82Mym03gsP/6ucRGW8hjTqimjCVKQsxeZqIVq2Wmg3NCtDZtIsY7GyjX1S/HzqO6RzS8wcRG5/gvRafIF/WyooCHx1Mh6DV3DFErA9aURE3ioEbojPbQ69YR3Vl3VCZwXYRgd0deLU6NC+nGtnUIc7QEapzgVdc3CwvRA0t+i6a4hcCgc8bBHIJhKZDYQzMHJxKh85rDK+4uwZ/2553NREMfKUXDKw6CF5qudZj36oOYH9fw6sS/PWHPvfLV37zN3++/fRj5P1htPsOpn7yxzByPzVwa910QQhYAo9ASzdTtSQEmUOO3tEkV80+FW8esZE8wtk8OX3O0BSt/UvEE6ACPLl3gO8Jp4m6MAYDF/1WH51iC62NHTRu3kR7eR12rYZIq0sHdUDwauYGCYkGgvD7PDbaWhqa7xW4zTdMzAR+boqitD7jyZ88rxOagtGnMUMKTtjDnjqpUiCfj3jeR+2Bc73thErvWV3dMRny3fC3Cq9K8HsXz75r+VOf+Pz13/0QEtEwhgMHidfci9mf+T649YvI57UOF3UkwSZACnga0NyoVGB324jFEwirXw55jU1N7hLgZrG7gHpuUr+G49CoqX69j8bWHpp0Ttvr2+htbMPdK/qtp3ynJp4yqyCSm0tLKzdNjY5+C/XGUpB+UXubllQ5IBIAU58vgTCoN2nSWFbNKaOXtD2vEQ0EnqAFWO4HvOtkX3/69kvrS+bG74b/YuHVCf5m5czaH3z03Llf+j+RJqDcPpXzzBwO/at/QppyEbkkOXEs4UNJFEOanDjT2FBPnbBIKQYa5pzI8T4tWpYkxybYO7aZCaymaselNdKYbQRrpNEEe8C2YYnG0DmVVteqMIaMGEzzGxI0/vNJFs/pgwbYPK+9ZEExkiAaVc9Dgd+TX67lGNzVaCj4KT77bG3o7bTC/SvvvUwz893wLQsqnVddIGgKW3/wkc9d/83/eJ+3oWF7Fmxq8/mf/xlEJlpIOlsIpxOkL0NTc0PcEuDS8BZCMU1rmMNwmMKw5aJTbqO1voOORlOtrcKrkK8PhqZ2KMzc0QS5aj01VYg+YiU73AhqanaD3/3aoVvBd1J5wRwL8mo9VW/HAHq8lzbpCs+tteCuUzg/MW4FnhvQOb33u87ptzWoRF91gcAKuI8++R/O/9YH/kXl61+CFY2jQ/BN/OMfReLePKyd82asrq1O8pq9OJgjrcmg1x2ivV1Gc7WC7voubDq+bqlCGtMi2GktSIM0Y4F0+C0oC8ICu59R+wdmo47m3tAZgV2ankH921UTI+Uu4ZGAdGy7EwsFPx8MBB7vOM5eZ+g8+Z4bazfNA98N37GgYnxVBu/G0v907oO//O+3/+gjgWg0hmFngMyDb8HUT3wP3MoWAZhGv+egp2rHpS3TgtrboX/YqiPcdWCpLz/xG5RW5940Kum9yhJTM0P0Gm3PQH6uQ18IpMcZzAn1CPX7rwvoWqqTHKgWCQZ3O7ZTJlf/TDIY/nx32C01nGj5+xYXNYb9u+EVElhkr87glXbuv/rbH/rM2oc/NGYNOgiRMLhT08hRAHrtJjqrWxhqSF55D+HegA6vphoUZplkdQATdjVDsGqDDJx1XqA3mPbP7NfFSyDURcAEAlyHMQqNaMxAp+C+EEHg6bbjbNNmPFqsTT7zYxtPdf0HvhteqWG/RF99gZo52vzTzzz71L/7t7ervj+qLspuGD1p7WHXdGtW3x/j8ArMBKqArCQbTi7IUwiMX6r3kafoPipy46yqbl5CIsZuid/TMgwdzVOJGgHfDQbCX4uFvE8PEdhoD/pr33t1bdu8/rvhVRNeteBX6Dz32Jee/Df/+zvcS+cQsYIIuiFDPdRCasaT8h4NVVSPxls0xgCfqdY11cv4p01Fpe42GRKlQYjTTNi83nXdUiIYfKHventDz30mhuCfvPHyzQ3e9w0P97vhVRle1eDvXn7+Fy792q9/YPfzf2q65oY9dfVVhwbCWikjyqX5RWsEfgN8XvC79/oSYEm7G81OZ5WbJjkjqs8lgoE/GbjejZqLlXIXL/7M6mrPfPS74e9NeFWD32s0Tqz//u9ceeEX/7/IeJoWT1NWe7A1f6OBfMh0ZjP18LxfgFcXYTmoIYK+6zguhWZx4Gg2TPdCNBz+eD4YunQ22Gn91Pndtv+V74a/r+HVDX7PG9n41Meunfs//j+j8WoZWrxNSXKoyQV+dU/TvI7aNL25Etvy3Eo0FPoSDy+1HGeVcvHQ9y1ubuh93w3/dYVXO/jD5S9+9rcv/8Zv/Ded559CVCt1EPBEO68J/IEGVX69O7TXo6HARyNO4KlGqF+pWqMb7718WRU13w3/FYdXNfgVvKVrv7D00Y98YPO3fwtalj4UCD1LrnOp4wy3w0H3T0eDuedv+y7Qvxv+kvDqB3+39s71z/zpTyz+L//zF0OWtd0PeFe/59r61v7l74bvhr8iAP9/mpelJ8ZsckY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8" y="1167111"/>
            <a:ext cx="2709333" cy="27051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7" y="4073932"/>
            <a:ext cx="2709333" cy="2633133"/>
          </a:xfrm>
          <a:prstGeom prst="rect">
            <a:avLst/>
          </a:prstGeom>
        </p:spPr>
      </p:pic>
      <p:pic>
        <p:nvPicPr>
          <p:cNvPr id="8" name="Picture 8" descr="C:\Users\Socin\Desktop\для сайта\фото\IMG_41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0402">
            <a:off x="5043758" y="4637523"/>
            <a:ext cx="1328587" cy="18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7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91879" y="1371257"/>
            <a:ext cx="7697788" cy="30658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 </a:t>
            </a:r>
          </a:p>
          <a:p>
            <a:pPr marL="0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 культурно-массовых мероприятиях, 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3850 человек.  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и воспитанники приняли участие в 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68 мероприятиях различного уровня: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районного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городского-18, </a:t>
            </a:r>
          </a:p>
          <a:p>
            <a:pPr marL="457200" lvl="1" indent="0" algn="ctr">
              <a:buFontTx/>
              <a:buNone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1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41576" y="791796"/>
            <a:ext cx="7344171" cy="64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мероприятий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1"/>
            <a:ext cx="3707904" cy="6560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24" y="4817798"/>
            <a:ext cx="3073074" cy="193886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4698"/>
            <a:ext cx="2709333" cy="164253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85" y="3486414"/>
            <a:ext cx="2709333" cy="26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1"/>
            <a:ext cx="3707904" cy="6560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0112" y="2123809"/>
            <a:ext cx="3275727" cy="4798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фестиваль «Роза ветров»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(лауреаты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и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и 3 премии)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Церемония открытия конкурсной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прогрммы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«Новые вершины»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фестиваль «Русский танец»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(лауреаты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и 2 степени)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«Я -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МЕГАзвезда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( 1 место)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Гала </a:t>
            </a:r>
            <a:r>
              <a:rPr lang="mr-IN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 «Хрустальная туфелька» «Поющий круг»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(лауреаты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и 2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степени)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charset="2"/>
              <a:buChar char="Ø"/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899592" y="-118956"/>
            <a:ext cx="7054850" cy="6842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b="1" dirty="0" smtClean="0">
                <a:solidFill>
                  <a:schemeClr val="folHlink"/>
                </a:solidFill>
              </a:rPr>
              <a:t> </a:t>
            </a:r>
          </a:p>
          <a:p>
            <a:endParaRPr lang="ru-RU" altLang="ru-RU" sz="2800" b="1" dirty="0" smtClean="0">
              <a:solidFill>
                <a:schemeClr val="folHlink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051992" y="33444"/>
            <a:ext cx="7054850" cy="68421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000" b="1" dirty="0" smtClean="0">
                <a:solidFill>
                  <a:schemeClr val="folHlink"/>
                </a:solidFill>
              </a:rPr>
              <a:t> </a:t>
            </a:r>
          </a:p>
          <a:p>
            <a:endParaRPr lang="ru-RU" altLang="ru-RU" sz="2800" b="1" dirty="0" smtClean="0">
              <a:solidFill>
                <a:schemeClr val="folHlink"/>
              </a:solidFill>
            </a:endParaRPr>
          </a:p>
        </p:txBody>
      </p:sp>
      <p:pic>
        <p:nvPicPr>
          <p:cNvPr id="3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19" y="812963"/>
            <a:ext cx="5773738" cy="10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6" y="1345490"/>
            <a:ext cx="2709333" cy="263313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6" y="4089404"/>
            <a:ext cx="2709333" cy="2700867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79" y="2492896"/>
            <a:ext cx="224820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524">
            <a:off x="6263076" y="758841"/>
            <a:ext cx="2492991" cy="2516584"/>
          </a:xfrm>
          <a:prstGeom prst="rect">
            <a:avLst/>
          </a:prstGeom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1774902" y="195903"/>
            <a:ext cx="7632327" cy="431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Художественно-прикладные студии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91"/>
            <a:ext cx="3707904" cy="656044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405075"/>
            <a:ext cx="2304256" cy="1728192"/>
          </a:xfrm>
          <a:prstGeom prst="rect">
            <a:avLst/>
          </a:prstGeom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771">
            <a:off x="199632" y="1748219"/>
            <a:ext cx="1088369" cy="773377"/>
          </a:xfrm>
          <a:prstGeom prst="round2DiagRect">
            <a:avLst>
              <a:gd name="adj1" fmla="val 16667"/>
              <a:gd name="adj2" fmla="val 2801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20388"/>
            <a:ext cx="2251856" cy="300247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490">
            <a:off x="3895500" y="994894"/>
            <a:ext cx="2466007" cy="241591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5131">
            <a:off x="1497589" y="1249187"/>
            <a:ext cx="2525895" cy="251800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9" y="3933056"/>
            <a:ext cx="3562973" cy="26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64057" y="1780729"/>
            <a:ext cx="2934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err="1" smtClean="0"/>
              <a:t>Квесты</a:t>
            </a:r>
            <a:r>
              <a:rPr lang="ru-RU" sz="1400" dirty="0" smtClean="0"/>
              <a:t>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/>
              <a:t>Настольные игры 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/>
              <a:t>Международный турнир по </a:t>
            </a:r>
            <a:r>
              <a:rPr lang="ru-RU" sz="1400" dirty="0" err="1" smtClean="0"/>
              <a:t>кибер</a:t>
            </a:r>
            <a:r>
              <a:rPr lang="ru-RU" sz="1400" dirty="0" smtClean="0"/>
              <a:t>-спорту «</a:t>
            </a:r>
            <a:r>
              <a:rPr lang="en-US" sz="1400" dirty="0" err="1" smtClean="0"/>
              <a:t>Fifa</a:t>
            </a:r>
            <a:r>
              <a:rPr lang="ru-RU" sz="1400" dirty="0" smtClean="0"/>
              <a:t>»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/>
              <a:t>Игры «Кто? Где? Когда?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/>
              <a:t>Викторины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/>
              <a:t>Просмотр новинок видео индустрии, фильмов.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304694"/>
            <a:ext cx="4392488" cy="529260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7" name="Прямоугольник 6"/>
          <p:cNvSpPr/>
          <p:nvPr/>
        </p:nvSpPr>
        <p:spPr>
          <a:xfrm rot="752091">
            <a:off x="440124" y="1684348"/>
            <a:ext cx="4607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Свободное</a:t>
            </a:r>
            <a:r>
              <a:rPr lang="ru-RU" dirty="0" smtClean="0"/>
              <a:t> </a:t>
            </a:r>
            <a:r>
              <a:rPr lang="ru-RU" b="1" dirty="0" smtClean="0"/>
              <a:t>пространство «КАК ДОМА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723991">
            <a:off x="4333156" y="3645946"/>
            <a:ext cx="3632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Студия «Реальный репортер»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69480" y="979102"/>
            <a:ext cx="6559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3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ероприятия </a:t>
            </a:r>
            <a:r>
              <a:rPr lang="ru-RU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молодежи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 rot="723991">
            <a:off x="201986" y="3893771"/>
            <a:ext cx="4444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Исторический клуб «ПАЛАДИН»</a:t>
            </a:r>
            <a:endParaRPr lang="ru-RU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76"/>
            <a:ext cx="4392488" cy="529260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9" y="4553404"/>
            <a:ext cx="4218645" cy="213936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988">
            <a:off x="669242" y="2062977"/>
            <a:ext cx="2887460" cy="178123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53404"/>
            <a:ext cx="3168352" cy="2043948"/>
          </a:xfrm>
          <a:prstGeom prst="rect">
            <a:avLst/>
          </a:prstGeom>
          <a:effectLst>
            <a:outerShdw blurRad="622300" dist="50800" dir="5400000" sx="10000" sy="10000" algn="ctr" rotWithShape="0">
              <a:srgbClr val="000000">
                <a:alpha val="43137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18271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3848100"/>
            <a:ext cx="33607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972616" y="4148298"/>
            <a:ext cx="7298815" cy="36540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сторического клуб </a:t>
            </a:r>
            <a:r>
              <a:rPr lang="ru-RU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Паладин»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16 турнирах городского 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международного 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значения. 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золотых медали.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серебряных</a:t>
            </a:r>
          </a:p>
          <a:p>
            <a:pPr marL="0" indent="0" algn="ctr">
              <a:buFontTx/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бронзовые медали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1" y="119314"/>
            <a:ext cx="3683369" cy="564980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20" y="3398368"/>
            <a:ext cx="3193945" cy="2846398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39" y="119314"/>
            <a:ext cx="3165989" cy="2983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748">
            <a:off x="546350" y="1455474"/>
            <a:ext cx="1571741" cy="1051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695">
            <a:off x="1830371" y="1068701"/>
            <a:ext cx="1171042" cy="1686083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269">
            <a:off x="3751366" y="588822"/>
            <a:ext cx="1433947" cy="209237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355">
            <a:off x="3724177" y="2247048"/>
            <a:ext cx="1416259" cy="178778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5" y="2562585"/>
            <a:ext cx="2721194" cy="15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02"/>
            <a:ext cx="4392488" cy="62769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-464019" y="1199594"/>
            <a:ext cx="3776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«Семейное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образование- образ жизни»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6949" y="658799"/>
            <a:ext cx="6911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Семейный клуб «КАЙМАНЧИК</a:t>
            </a:r>
            <a:r>
              <a:rPr lang="ru-RU" sz="32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3200" b="1" cap="none" spc="0" dirty="0">
              <a:ln w="1905"/>
              <a:solidFill>
                <a:schemeClr val="bg2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77" y="40493"/>
            <a:ext cx="1076409" cy="107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7" y="1722814"/>
            <a:ext cx="2101231" cy="20946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74" y="1243627"/>
            <a:ext cx="2563429" cy="233930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43" y="3867465"/>
            <a:ext cx="2631290" cy="271696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62" y="1778790"/>
            <a:ext cx="3126252" cy="312625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" y="4437112"/>
            <a:ext cx="2206072" cy="2188837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953125" y="41089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Краеведческая поездка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62286" y="49610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Усадьбе Ясенево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202788" y="352904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02788" y="655141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матери»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671">
            <a:off x="3605691" y="5536588"/>
            <a:ext cx="1386599" cy="985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739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564" y="3083640"/>
            <a:ext cx="2130639" cy="510381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rot="752183">
            <a:off x="4675011" y="565910"/>
            <a:ext cx="5292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Достижения 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" y="-57584"/>
            <a:ext cx="3442788" cy="703541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2059" name="Picture 11" descr="http://worldartsme.com/images/gold-cup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27" y="1042992"/>
            <a:ext cx="3259293" cy="293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02" y="4972266"/>
            <a:ext cx="2709333" cy="188573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9429">
            <a:off x="2082171" y="958792"/>
            <a:ext cx="2174776" cy="2899701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2715" y="3753666"/>
            <a:ext cx="2580856" cy="174207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590">
            <a:off x="313070" y="1013332"/>
            <a:ext cx="1997932" cy="266391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254">
            <a:off x="1834028" y="2468593"/>
            <a:ext cx="2146300" cy="2709333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2022">
            <a:off x="534939" y="2688793"/>
            <a:ext cx="1921704" cy="256227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86">
            <a:off x="2344831" y="3396123"/>
            <a:ext cx="1501161" cy="2298429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94" y="4037269"/>
            <a:ext cx="2220395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89"/>
            <a:ext cx="3969463" cy="811168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203848" y="417122"/>
            <a:ext cx="5705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Мы на пространстве </a:t>
            </a:r>
            <a:r>
              <a:rPr lang="en-US" sz="2400" b="1" dirty="0" smtClean="0"/>
              <a:t>INTERNET</a:t>
            </a:r>
            <a:endParaRPr lang="ru-RU" sz="2400" b="1" dirty="0"/>
          </a:p>
          <a:p>
            <a:pPr algn="ctr"/>
            <a:r>
              <a:rPr lang="ru-RU" sz="2400" b="1" dirty="0" smtClean="0"/>
              <a:t>Наш сайт и страницы в социальных сетях</a:t>
            </a:r>
            <a:endParaRPr lang="ru-RU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11560" y="1051685"/>
            <a:ext cx="3456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Сайт </a:t>
            </a:r>
            <a:r>
              <a:rPr lang="en-US" altLang="ru-RU" sz="2800" b="1" dirty="0">
                <a:solidFill>
                  <a:srgbClr val="0070C0"/>
                </a:solidFill>
                <a:hlinkClick r:id="rId3"/>
              </a:rPr>
              <a:t>www.soc-in.ru</a:t>
            </a: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dirty="0"/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rgbClr val="0070C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ru-RU" sz="28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0070C0"/>
              </a:solidFill>
            </a:endParaRPr>
          </a:p>
        </p:txBody>
      </p:sp>
      <p:pic>
        <p:nvPicPr>
          <p:cNvPr id="10" name="Picture 8" descr="D:\сгон\фот\Снимок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8952">
            <a:off x="6967698" y="3503654"/>
            <a:ext cx="1716087" cy="2752725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prstDash val="dash"/>
          </a:ln>
          <a:extLst/>
        </p:spPr>
      </p:pic>
      <p:pic>
        <p:nvPicPr>
          <p:cNvPr id="12" name="Picture 6" descr="D:\сгон\фот\Снимок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39434">
            <a:off x="6129974" y="2574559"/>
            <a:ext cx="2236787" cy="3241675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prstDash val="dash"/>
          </a:ln>
          <a:extLst/>
        </p:spPr>
      </p:pic>
      <p:pic>
        <p:nvPicPr>
          <p:cNvPr id="13" name="Picture 7" descr="D:\сгон\фот\Снимок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30130">
            <a:off x="5948046" y="1948593"/>
            <a:ext cx="1914525" cy="2867025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prstDash val="dash"/>
          </a:ln>
          <a:extLst/>
        </p:spPr>
      </p:pic>
      <p:pic>
        <p:nvPicPr>
          <p:cNvPr id="14" name="Picture 5" descr="D:\сгон\фот\Снимок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94698">
            <a:off x="5314165" y="1661254"/>
            <a:ext cx="2232025" cy="34417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" name="Picture 4" descr="D:\сгон\фот\Снимок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7571" y="1354055"/>
            <a:ext cx="2184400" cy="3527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2562216" y="6219931"/>
            <a:ext cx="3636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 </a:t>
            </a:r>
            <a:endParaRPr lang="ru-RU" altLang="ru-RU" sz="2400" b="1" dirty="0"/>
          </a:p>
        </p:txBody>
      </p:sp>
      <p:pic>
        <p:nvPicPr>
          <p:cNvPr id="3076" name="Picture 4" descr="https://f.nodacdn.net/getfile.php?id_file=2567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1" y="5661248"/>
            <a:ext cx="1009014" cy="9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hotgeo.ru/uploads/posts/2018-06/1528610525_vkontakt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74" y="5661248"/>
            <a:ext cx="962717" cy="9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e/e7/Instagram_logo_2016.svg/2000px-Instagram_logo_2016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17" y="5661248"/>
            <a:ext cx="1073680" cy="10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vp.rakitromc.ru/images/Twitter_TE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66" y="5681670"/>
            <a:ext cx="1025262" cy="10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ber-zaim.ru/sites/default/files/inline-images/b3b361a9de845dec21622797312ce9b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71" y="5502823"/>
            <a:ext cx="1340489" cy="13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7" y="1705426"/>
            <a:ext cx="2845275" cy="348158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256">
            <a:off x="3976522" y="1506377"/>
            <a:ext cx="2213468" cy="342181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049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8135" y="5792817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Т.8-495-423-40-33</a:t>
            </a: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90"/>
            <a:ext cx="4393276" cy="897775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5122" name="Picture 2" descr="C:\Users\Socin\Documents\для сайта\реклама\ЗНАЧЕ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65" y="1940061"/>
            <a:ext cx="54473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0065" y="5119719"/>
            <a:ext cx="5670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Мы работаем для вас </a:t>
            </a:r>
            <a:endParaRPr lang="ru-RU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4474" y="1097758"/>
            <a:ext cx="79160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 Благодарим  </a:t>
            </a:r>
            <a:r>
              <a:rPr lang="ru-RU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133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033661"/>
            <a:ext cx="6709457" cy="39047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3" y="278749"/>
            <a:ext cx="3954633" cy="517775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13" name="Нашивка 12"/>
          <p:cNvSpPr/>
          <p:nvPr/>
        </p:nvSpPr>
        <p:spPr>
          <a:xfrm rot="20129598">
            <a:off x="5809591" y="3837974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12585253">
            <a:off x="2814897" y="3859316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9" y="1815947"/>
            <a:ext cx="2180076" cy="152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ашивка 16"/>
          <p:cNvSpPr/>
          <p:nvPr/>
        </p:nvSpPr>
        <p:spPr>
          <a:xfrm rot="8526689">
            <a:off x="2708129" y="5159155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1702877">
            <a:off x="5906405" y="524264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Picture 4" descr="C:\Users\Socin\Documents\для сайта\фото\IMG_02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3" y="3544879"/>
            <a:ext cx="2290976" cy="1365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9664" y="1497139"/>
            <a:ext cx="2576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Ул. Вильнюсская д.8 к.2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816" y="3241422"/>
            <a:ext cx="2720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Новоясеневский пр. д.12 к.1</a:t>
            </a:r>
            <a:endParaRPr lang="ru-RU" sz="1400" b="1" dirty="0"/>
          </a:p>
        </p:txBody>
      </p:sp>
      <p:pic>
        <p:nvPicPr>
          <p:cNvPr id="24" name="Picture 2" descr="C:\Users\Socin\Documents\для сайта\фото\IMG_02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01" y="5315320"/>
            <a:ext cx="2445965" cy="1428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001" y="4986179"/>
            <a:ext cx="2350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Проезд Карамзина д.5</a:t>
            </a:r>
            <a:endParaRPr lang="ru-RU" sz="1400" b="1" dirty="0"/>
          </a:p>
        </p:txBody>
      </p:sp>
      <p:pic>
        <p:nvPicPr>
          <p:cNvPr id="25" name="Picture 4" descr="C:\Users\Socin\Documents\для сайта\фото\IMG_02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34" y="1835581"/>
            <a:ext cx="2304256" cy="1467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Socin\Documents\для сайта\фото\IMG_02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66" y="3585732"/>
            <a:ext cx="2360877" cy="1352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Socin\Documents\для сайта\фото\IMG_02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34" y="5352663"/>
            <a:ext cx="2272430" cy="1353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4113" y="1220896"/>
            <a:ext cx="2552306" cy="170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401423" y="942435"/>
            <a:ext cx="2329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Ул. Вильнюсская д.8 к.2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87286" y="5061420"/>
            <a:ext cx="2404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Ул. Голубинская д.24 к.1</a:t>
            </a:r>
            <a:endParaRPr lang="ru-RU" sz="14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444209" y="3319742"/>
            <a:ext cx="22990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Ул. Голубинская </a:t>
            </a:r>
            <a:r>
              <a:rPr lang="ru-RU" sz="1400" b="1" dirty="0" smtClean="0"/>
              <a:t>д.7 к.2</a:t>
            </a:r>
            <a:endParaRPr lang="ru-RU" sz="14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453946" y="1466050"/>
            <a:ext cx="24150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Ул. </a:t>
            </a:r>
            <a:r>
              <a:rPr lang="ru-RU" sz="1400" b="1" dirty="0" smtClean="0"/>
              <a:t>Паустовского д.2/34</a:t>
            </a:r>
            <a:endParaRPr lang="ru-RU" sz="1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39" y="3428686"/>
            <a:ext cx="1889747" cy="132747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873139" y="4767814"/>
            <a:ext cx="1560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Общая площадь: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1365,4кв.м. </a:t>
            </a:r>
            <a:endParaRPr lang="ru-RU" sz="1400" b="1" dirty="0"/>
          </a:p>
        </p:txBody>
      </p:sp>
      <p:sp>
        <p:nvSpPr>
          <p:cNvPr id="20" name="Нашивка 19"/>
          <p:cNvSpPr/>
          <p:nvPr/>
        </p:nvSpPr>
        <p:spPr>
          <a:xfrm rot="16200000">
            <a:off x="4408479" y="2860759"/>
            <a:ext cx="363574" cy="509573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2108" y="5352663"/>
            <a:ext cx="1923871" cy="11064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33411" y="6459077"/>
            <a:ext cx="158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Л</a:t>
            </a:r>
            <a:r>
              <a:rPr lang="ru-RU" sz="1400" b="1" dirty="0" smtClean="0"/>
              <a:t>итовский б-р д.1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281168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5959"/>
              </p:ext>
            </p:extLst>
          </p:nvPr>
        </p:nvGraphicFramePr>
        <p:xfrm>
          <a:off x="806376" y="1511847"/>
          <a:ext cx="7157204" cy="4511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39752" y="662128"/>
            <a:ext cx="6262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chemeClr val="folHlink"/>
                </a:solidFill>
              </a:rPr>
              <a:t>Возрастной состав воспитанников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68037" y="5246276"/>
            <a:ext cx="4282467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1200 человек</a:t>
            </a: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занимающихся,</a:t>
            </a: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которых:</a:t>
            </a:r>
          </a:p>
          <a:p>
            <a:pPr>
              <a:lnSpc>
                <a:spcPct val="90000"/>
              </a:lnSpc>
              <a:defRPr/>
            </a:pP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- из неполных семей;</a:t>
            </a: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45–50% - из малообеспеченных;</a:t>
            </a:r>
            <a:endParaRPr lang="en-US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2-3% - из многодетных;</a:t>
            </a:r>
          </a:p>
          <a:p>
            <a:pPr>
              <a:lnSpc>
                <a:spcPct val="90000"/>
              </a:lnSpc>
              <a:defRPr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29539"/>
            <a:ext cx="3168352" cy="45972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-213862" y="5661248"/>
            <a:ext cx="25922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воспитанников :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8 месяцев </a:t>
            </a:r>
          </a:p>
          <a:p>
            <a:pPr algn="ctr">
              <a:lnSpc>
                <a:spcPct val="90000"/>
              </a:lnSpc>
              <a:defRPr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5+</a:t>
            </a:r>
          </a:p>
          <a:p>
            <a:pPr>
              <a:lnSpc>
                <a:spcPct val="90000"/>
              </a:lnSpc>
              <a:defRPr/>
            </a:pPr>
            <a:endParaRPr lang="ru-RU" alt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0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с вырезом 8"/>
          <p:cNvSpPr/>
          <p:nvPr/>
        </p:nvSpPr>
        <p:spPr>
          <a:xfrm rot="9840040">
            <a:off x="2399265" y="5646056"/>
            <a:ext cx="676111" cy="5653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0" name="Picture 6" descr="http://static.wixstatic.com/media/69ea4b_74b14f7a025646508e9362ef928088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44" y="4461157"/>
            <a:ext cx="2520280" cy="221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79511" y="5820660"/>
            <a:ext cx="2154941" cy="90442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Бюджет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966</a:t>
            </a: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32240" y="5810689"/>
            <a:ext cx="2304256" cy="9144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13967" y="5954694"/>
            <a:ext cx="154080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Внебюджет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259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2957" y="6338002"/>
            <a:ext cx="24540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Более 1 200 человек</a:t>
            </a:r>
            <a:endParaRPr lang="ru-RU" sz="2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" y="35330"/>
            <a:ext cx="2622345" cy="535895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2" name="Прямоугольник 1"/>
          <p:cNvSpPr/>
          <p:nvPr/>
        </p:nvSpPr>
        <p:spPr>
          <a:xfrm>
            <a:off x="3259517" y="3554020"/>
            <a:ext cx="2418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Количество</a:t>
            </a:r>
          </a:p>
          <a:p>
            <a:pPr algn="ctr"/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воспитанников  </a:t>
            </a:r>
            <a:endParaRPr lang="ru-RU" sz="2400" b="1" dirty="0"/>
          </a:p>
        </p:txBody>
      </p:sp>
      <p:sp>
        <p:nvSpPr>
          <p:cNvPr id="6" name="Стрелка вправо с вырезом 5"/>
          <p:cNvSpPr/>
          <p:nvPr/>
        </p:nvSpPr>
        <p:spPr>
          <a:xfrm rot="1655536">
            <a:off x="5975378" y="5555982"/>
            <a:ext cx="646658" cy="55127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31" y="3414985"/>
            <a:ext cx="2799665" cy="189852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96" y="809962"/>
            <a:ext cx="2709333" cy="233100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5" y="931437"/>
            <a:ext cx="2709333" cy="213451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7" y="3491723"/>
            <a:ext cx="2709333" cy="1938867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0123" y="530656"/>
            <a:ext cx="2196200" cy="3096344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801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18" y="16042"/>
            <a:ext cx="4392488" cy="863680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500038" y="2731867"/>
            <a:ext cx="2528600" cy="1519562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Picture 4" descr="эмблема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31" y="4808519"/>
            <a:ext cx="1663591" cy="127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ашивка 12"/>
          <p:cNvSpPr/>
          <p:nvPr/>
        </p:nvSpPr>
        <p:spPr>
          <a:xfrm rot="18546749">
            <a:off x="5903025" y="2196986"/>
            <a:ext cx="433349" cy="42965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10579463">
            <a:off x="2945187" y="3434366"/>
            <a:ext cx="437046" cy="44060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 rot="13732911">
            <a:off x="2997260" y="2113108"/>
            <a:ext cx="415308" cy="42096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83" y="2921424"/>
            <a:ext cx="2150209" cy="114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46867" y="1052736"/>
            <a:ext cx="2762923" cy="1565708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Смартфоны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группы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534082" y="1052736"/>
            <a:ext cx="2532220" cy="1565708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языка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группа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580152" y="2921424"/>
            <a:ext cx="2535736" cy="1602705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</a:rPr>
              <a:t>C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уставная </a:t>
            </a: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гимнастика 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палках</a:t>
            </a: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1 группа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6534081" y="4941604"/>
            <a:ext cx="2609919" cy="1799763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</a:rPr>
              <a:t>1.Танцы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народов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мира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2.Танцы в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стиле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диско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3.Йога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Блок-схема: альтернативный процесс 8"/>
          <p:cNvSpPr/>
          <p:nvPr/>
        </p:nvSpPr>
        <p:spPr>
          <a:xfrm>
            <a:off x="94430" y="2921424"/>
            <a:ext cx="2762923" cy="1731712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Цигун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группы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альтернативный процесс 8"/>
          <p:cNvSpPr/>
          <p:nvPr/>
        </p:nvSpPr>
        <p:spPr>
          <a:xfrm>
            <a:off x="115704" y="5013177"/>
            <a:ext cx="2762923" cy="1728190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Декупаж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Нашивка 19"/>
          <p:cNvSpPr/>
          <p:nvPr/>
        </p:nvSpPr>
        <p:spPr>
          <a:xfrm rot="8083716">
            <a:off x="3013297" y="4603491"/>
            <a:ext cx="428157" cy="4910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 rot="21421090">
            <a:off x="6085872" y="3401393"/>
            <a:ext cx="437046" cy="44060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1945984">
            <a:off x="6055367" y="4572174"/>
            <a:ext cx="437046" cy="44060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35" y="1199325"/>
            <a:ext cx="1359000" cy="128109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49" y="5092125"/>
            <a:ext cx="1495797" cy="151630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584" y="1185922"/>
            <a:ext cx="1227262" cy="129450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83" y="3108551"/>
            <a:ext cx="1137065" cy="1174616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18" y="3113522"/>
            <a:ext cx="1505441" cy="1280678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83" y="5092125"/>
            <a:ext cx="1137065" cy="14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7531239" cy="1073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направления </a:t>
            </a:r>
            <a:b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досуга и спорта «СОЦ-ИН»</a:t>
            </a:r>
            <a:endParaRPr lang="ru-RU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3" y="71000"/>
            <a:ext cx="3053367" cy="638768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5" name="Скругленный прямоугольник 4"/>
          <p:cNvSpPr/>
          <p:nvPr/>
        </p:nvSpPr>
        <p:spPr>
          <a:xfrm>
            <a:off x="266628" y="3205486"/>
            <a:ext cx="28083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Детский досуг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2" y="4580827"/>
            <a:ext cx="2753890" cy="90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47732" y="4569363"/>
            <a:ext cx="28083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Спортивная деятельность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0799" y="5561149"/>
            <a:ext cx="25832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ветеранами и людьми старшего возраста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69187" y="3263280"/>
            <a:ext cx="273242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Семейный досуг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75758" y="2015320"/>
            <a:ext cx="2993429" cy="1101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Районные, </a:t>
            </a:r>
            <a:r>
              <a:rPr lang="ru-RU" smtClean="0">
                <a:solidFill>
                  <a:schemeClr val="bg1"/>
                </a:solidFill>
              </a:rPr>
              <a:t>городские мероприятия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74838" y="4758596"/>
            <a:ext cx="2686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Молодежный  досуг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35">
            <a:off x="5686629" y="4771244"/>
            <a:ext cx="567268" cy="33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28778">
            <a:off x="3104073" y="4748179"/>
            <a:ext cx="669637" cy="3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эмблема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91" y="3688171"/>
            <a:ext cx="1860846" cy="142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63177" y="3193572"/>
            <a:ext cx="567271" cy="3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11278">
            <a:off x="3281951" y="3717218"/>
            <a:ext cx="457696" cy="2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880">
            <a:off x="5715369" y="3716670"/>
            <a:ext cx="459529" cy="2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pluspng.com/img-png/png-pfeil-kopie-png-pfeil-png-7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8911" y="5198315"/>
            <a:ext cx="410890" cy="24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Socin\Desktop\для сайта\фото\XQU7JPdxZM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481" y="3373452"/>
            <a:ext cx="2245959" cy="182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66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836712"/>
            <a:ext cx="81374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</a:t>
            </a:r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Спортивное направление</a:t>
            </a:r>
            <a:endParaRPr lang="ru-RU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22178" y="5709184"/>
            <a:ext cx="253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95296" y="1645866"/>
            <a:ext cx="41431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/>
              <a:t>13 секций на бюджетной основе</a:t>
            </a:r>
          </a:p>
          <a:p>
            <a:pPr algn="ctr"/>
            <a:r>
              <a:rPr lang="ru-RU" sz="2000" b="1" dirty="0" smtClean="0"/>
              <a:t>3 секции на вне бюджетной основе</a:t>
            </a:r>
          </a:p>
          <a:p>
            <a:pPr algn="ctr"/>
            <a:r>
              <a:rPr lang="ru-RU" sz="2000" b="1" dirty="0" smtClean="0"/>
              <a:t>Всего занимается более 374 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-108520" y="4005064"/>
            <a:ext cx="6263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спортивного направления в 2019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проведено 55 спортивных мероприятий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участием 1040 человек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различного уровня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окружного до международного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29539"/>
            <a:ext cx="3168352" cy="459724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60" y="3758597"/>
            <a:ext cx="2709333" cy="283875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22893"/>
            <a:ext cx="2990757" cy="19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00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3" y="221786"/>
            <a:ext cx="3456963" cy="620688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2" name="Прямоугольник 1"/>
          <p:cNvSpPr/>
          <p:nvPr/>
        </p:nvSpPr>
        <p:spPr>
          <a:xfrm>
            <a:off x="3624314" y="911860"/>
            <a:ext cx="5220072" cy="313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Чемпионат и Первенство Москвы </a:t>
            </a:r>
            <a:r>
              <a:rPr lang="ru-RU" sz="1600" b="1" dirty="0"/>
              <a:t>- 9 золотых и 2 бронзовые медали</a:t>
            </a:r>
            <a:r>
              <a:rPr lang="en-US" sz="1600" dirty="0"/>
              <a:t>​</a:t>
            </a:r>
          </a:p>
          <a:p>
            <a:pPr fontAlgn="base"/>
            <a:r>
              <a:rPr lang="ru-RU" sz="1600" dirty="0"/>
              <a:t>​</a:t>
            </a:r>
          </a:p>
          <a:p>
            <a:pPr marL="285750" indent="-285750" fontAlgn="base">
              <a:buFont typeface="Wingdings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Кубок Москвы 2019. Открытый юношеский турнир по </a:t>
            </a:r>
            <a:r>
              <a:rPr lang="ru-RU" sz="1600" b="1" dirty="0" err="1">
                <a:solidFill>
                  <a:srgbClr val="FF0000"/>
                </a:solidFill>
              </a:rPr>
              <a:t>сават</a:t>
            </a:r>
            <a:r>
              <a:rPr lang="ru-RU" sz="1600" b="1" dirty="0"/>
              <a:t>  - 8 </a:t>
            </a:r>
            <a:r>
              <a:rPr lang="ru-RU" sz="1600" b="1" dirty="0" smtClean="0"/>
              <a:t>золотых</a:t>
            </a:r>
            <a:r>
              <a:rPr lang="ru-RU" sz="1600" b="1" dirty="0"/>
              <a:t>, </a:t>
            </a:r>
            <a:r>
              <a:rPr lang="en-US" sz="1600" dirty="0"/>
              <a:t>​</a:t>
            </a:r>
            <a:r>
              <a:rPr lang="ru-RU" sz="1600" b="1" dirty="0" smtClean="0"/>
              <a:t>2 </a:t>
            </a:r>
            <a:r>
              <a:rPr lang="ru-RU" sz="1600" b="1" dirty="0"/>
              <a:t>серебряные и 3 бронзовые медали. </a:t>
            </a:r>
            <a:r>
              <a:rPr lang="ru-RU" sz="1600" dirty="0"/>
              <a:t>​</a:t>
            </a:r>
          </a:p>
          <a:p>
            <a:pPr marL="285750" indent="-285750" fontAlgn="base">
              <a:buFont typeface="Wingdings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Первенство и Чемпионат Липецкой области по </a:t>
            </a:r>
            <a:r>
              <a:rPr lang="ru-RU" sz="1600" b="1" dirty="0" err="1">
                <a:solidFill>
                  <a:srgbClr val="FF0000"/>
                </a:solidFill>
              </a:rPr>
              <a:t>сават</a:t>
            </a:r>
            <a:r>
              <a:rPr lang="ru-RU" sz="1600" b="1" dirty="0">
                <a:solidFill>
                  <a:srgbClr val="FF0000"/>
                </a:solidFill>
              </a:rPr>
              <a:t>. </a:t>
            </a:r>
            <a:r>
              <a:rPr lang="ru-RU" sz="1600" b="1" dirty="0"/>
              <a:t>-2 </a:t>
            </a:r>
            <a:r>
              <a:rPr lang="ru-RU" sz="1600" b="1" dirty="0" smtClean="0"/>
              <a:t>золотые </a:t>
            </a:r>
            <a:r>
              <a:rPr lang="ru-RU" sz="1600" b="1" dirty="0"/>
              <a:t>и 1 серебряная </a:t>
            </a:r>
            <a:r>
              <a:rPr lang="ru-RU" sz="1600" b="1" dirty="0" smtClean="0"/>
              <a:t>медал</a:t>
            </a:r>
            <a:r>
              <a:rPr lang="ru-RU" sz="1600" dirty="0" smtClean="0"/>
              <a:t>и</a:t>
            </a:r>
            <a:r>
              <a:rPr lang="ru-RU" sz="1600" dirty="0"/>
              <a:t>.</a:t>
            </a:r>
            <a:endParaRPr lang="en-US" sz="1600" dirty="0"/>
          </a:p>
          <a:p>
            <a:pPr marL="285750" indent="-285750" fontAlgn="base">
              <a:buFont typeface="Wingdings" charset="2"/>
              <a:buChar char="Ø"/>
            </a:pPr>
            <a:r>
              <a:rPr lang="ru-RU" sz="1600" b="1" dirty="0">
                <a:solidFill>
                  <a:srgbClr val="FF0000"/>
                </a:solidFill>
              </a:rPr>
              <a:t>Всероссийский турнир «Памяти Героя России Александра Соломатина»</a:t>
            </a:r>
            <a:r>
              <a:rPr lang="ru-RU" sz="1600" b="1" dirty="0"/>
              <a:t> - 3 золотые, 2 серебряные, 4 бронзовых медали</a:t>
            </a:r>
            <a:endParaRPr lang="en-US" sz="1600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3" y="1114355"/>
            <a:ext cx="2424937" cy="240978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89145"/>
            <a:ext cx="3168352" cy="310894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09923"/>
            <a:ext cx="4176464" cy="26881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" charset="0"/>
              </a:rPr>
              <a:t>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srgbClr val="000000"/>
                </a:solidFill>
                <a:latin typeface="Times" charset="0"/>
              </a:rPr>
              <a:t> </a:t>
            </a:r>
            <a:endParaRPr lang="ru-RU" dirty="0"/>
          </a:p>
        </p:txBody>
      </p:sp>
      <p:sp>
        <p:nvSpPr>
          <p:cNvPr id="8" name="AutoShape 2" descr="data:image/jpg;base64,%20/9j/4AAQSkZJRgABAQEAYABgAAD/2wBDAAUDBAQEAwUEBAQFBQUGBwwIBwcHBw8LCwkMEQ8SEhEPERETFhwXExQaFRERGCEYGh0dHx8fExciJCIeJBweHx7/2wBDAQUFBQcGBw4ICA4eFBEUHh4eHh4eHh4eHh4eHh4eHh4eHh4eHh4eHh4eHh4eHh4eHh4eHh4eHh4eHh4eHh4eHh7/wAARCAC6AP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hdMuLWSMrFp9mgU9Cn/160oZAMbrO0cjgFo+grG0iD/SpIxxtzz9DW/BHhfU+9cfMymkWIJhx/oNiP+2X/wBepLrWlsYf+PKzaMkfKI+M9jio1Q49qzNcLQR+cyCaDIDR9MHPUGri9TOUdDttFvlu9Kh1GG0s1UzmJ08kEjjrn8q6axnl4KxWyn2iFcZ4ejk/scWa2qRw+ctwr7iSCB0rtrNVwCFBrdHLrc29O1G9XGGUAf7ArotNu45iongQc8soCmucsgOhGK2Lf5Uyq59qTjcpOx6Muk6fNpwlhYhtnDE/pXOSW7o7Bi454qhp2o3CyyRiRthGduauC6kz8rcdwelOlFouq0w2843v+dQ37vb2jzJvcoM4L4yO9WhcwsMPEB7isPxvdtb6HJPaTKpVlyGUEMCcEfrXSczjcxPDPjpdY1saYbF4Mq58zz842+2K7UxxspZXkP8AwKvL9G0q3sdTW9trIJK6nnzWIAYc8GvRNPuMwqMc4GapWZm4tEksKYIy+fc1nXdpG+G3Nle2eDWm0gwSRk1UuJAMnHNNjRy6xwvdSRraLbupxgHj8qguYguQCvA/uD/Crdpj7TJIp3YY4LdSKdOu5i2B+NZNGqZzlzJKkjfIh9CYh/hVN7+4iUlSoHcCMf4VsX0YLH5efaub8Rv9g0y4uP4gp2+xrCUUzSLZhap46lsIrJ5tMtrj7VE0vMa8LvIA4HoK2tO1vSb+2jkezlt5HUMdgUgZ9iK5G30k3+lWD3UaTeXCFVjkEKSWxwfUmtfTLHy1HGB0AHTiuOrBdDqgz03wDp2mahqsSfapQCekkCD9RXZfErS9ItdIVbeeGCb1YZ/oa8o0K6ls5g0LFTkZINS+KNVuLzKvIzr71wSi7nXGSsczrdpfPL/o1/pUoP8AekjU/risu78P671WSBxj/lmIyP0rL8QK/wBqChSeAPc1XuWlXPzEYPY9q1UJdGZtoTUdG1pQwaNQexMS/wCFYc9pqka7Xbn1ESf4Vflmuuds8y/RzVWW4vMH/SJvxY1tGMyG4mdqEWoQrEPkyU3NujXnn6VnzzXOCGUp7qin+lb2qzXJuivmuQsaLz/uis2Rrk5zJxWnKyE0Y0rXTpgyq+eoKAH+VFXZvM55b86KfLIfMjrLWSzXUHkF3HhiTkMMc1qi9tVA/wBIgz/vCuLt4DA8zT2sEkdu/luVkZQSc4x69M1p6Vo2pNGNQu9H1I2DqTBJHbsyN759KrliuortnTJf2ve5hx9ai1i5sp7FrYToztjAU5PX3rEW2gZRtAUk9Gk2H9RVlNGuJ5UZbWWQ8FfLlH07CtI8pDUjtNK1q1SxhjZlyEAOSOuK37HXbTav7xc46ZrgrfRb6NcHRbk/WRq0LfTNQXb/AMSW4+olatLowcWejWWuWh6uB+NaA1y28vaJiOf4OtefWen6ipyNIuf+/wA1aKWuok7ho02QeolbincLHdaZrFu0xLGTgYJPU1sJrVk3BcLXmNv9uW5P+jXAZvl2LL3qU6f4mWbzIY7goOiSgHP4impWBq56adXtABhsj1GawPGd5aXeiTwKryMxXCofm4IPerHgrXpLe4W1uy9pPtUfYpUOHx1KnGK9RhjtbmBZVhjZWGeVFbQnzETp8p5HpGpWcVpbh3KssYBWTqOO9akfiLSoUQSXCJuIUc9zXob6dYP96xtm+sQqF9F0h/vaXZn6wL/hWqiZHDT69p4iZkmV2wSoz1/Sq82u2LA4uF+nc16ANF0lTxpln/35X/CnjTNPU/LY2w+kQp2Cx49FqUS3TeYsgXlt3qfwqzLqkcq4RHY+yE/0r1sWtuv3YI1+iis7xFOtlp0jIFV2GAcdPeomkldmkY3djySfUY1l2tuUjqCpBrnPFl7HNpcyNG7jaSQvHA560nieW4W/kuZI2eIvtMhZ1ye/FY8sOoSPNFJbTbWXaiCVsPlQce3U1zaM1a5XYn0XWdLj0+GH7TEu1AMM4JHFWBrGm7OLuHv/ABD/ABrAi8P3mcnRDHnv5r/41N/YdwsQ8vTQzdx5jj+tc01c2i0jah1ywWUf6UmB6VVvdfsm3f6SvftWf/Yt0ORpan6yN/jVG40e8XI/smPr/eP+Nc7hqbKSsUtS1a0e+DeeDgjBBqtdavZYH+kYPsOtMvNIZZg5tU3FtoQE4z6dan0/wu91LOt7bW9oiQs4dyfvdAPzNUkkGrdkYerazHDbF7dhK+cAEcVl6PrU9xdeTd4APCsF5znpW/4n8INc6RBc6Gs7NET9ojkAUAnoQe+fSqnhTwtfxanZi4t1k8yePdk52fN/OrjKL2Y6lKUVdljxNc21prc8MsoRwentjFZEupWh4E36V03j7QbibxPdSR2ayL8oDHqeM+vvXPN4dvM4/s9M/wCfetNDAoSX1n/z2f8AAUVcbw7ej/mHR/l/9eiq0A3/AAN4Xu/FTPbvqENlZW75lnkI5kboAD1PHJ7Cvd4dDuDbJax/FqMGFQnlRQQAJgYwPavJ9OsodPs0toRlV6k9WPcmpZPwrz6k5Tm3fQ7YU1FGv4l0TWrGyuXg8U2uopby75onSLzJUPUx5GCR6VmeIvCMcWk2uvaVrUt3C6+YwMaxMF4zgDo3PT2NV4diuN2B8ynBHHWu41PVpLbSfsy2WMYUbioU5+v0rqpSdtSPY8z0MCW1Gn+HZNS0rxrcTssIkSKQqSfbB5zW7YWVwYo5D44Ztyg4KxcZFeVOv2eS608DCMrPbAHPy91/CtC1mSOwjmlwoCAnNbXOeUdT0fX7qTR9Na6/4SqWeQnZFFGkZZ2PQVd0WHUnjVr/AMVCKdowzomwqpOeM15VbyFVbVbxTtHEEQ7e/wBTXqPwi0PQ/Hv2q3t9Rnsb+1Ad4JEVtyHjcpB556+lEqjir2EqafUvQWV41+/k6zHI3USbE59/rXQxafqDdPE2T/uR1R8e+CU8I2lrOt8bkTSFCCm3bgZrkf7Ss4Q5kuoVCLubLjgVmsQ3shuiu56FBDJpt02oahrHn20EReVfLQ5UA56c+9dB4c8T6ZcTmPTdQhu0Kh9iNk4+nYivH1v7PUNOna0uI5lMbKdpzjiuS0fULiwulmtpmhmif5HU9M/0r2cvwv1unJp2kjlryVJrsz6vk1zR4mKzalaRMACVeUAj6g1QvvGPhi0jZ5dcscAZwsoJPsAK8m0+6sPG2mNDdslvrMQ+/jGfQ+6/yrBuPC11bWttqN4n2mIuSIIeQ6j1Pv2rWKoRi1Wk4yXQj2VSUlyK6fU9XXx7ew6kjaroJs9Fl+5fC5VzGOxkUfdB9s4ro7bxT4bmj3x67p7L6+eteL+J9S0qbw414sTG3ljyqCU53sQpBGeP/rVgeHvDOraoglsLY+T3mY7UX15/wp5fShXpynVlypDxUHTklBXufRUfiLQppvIttUtLicgkRxSBmOPYV574/wDiBpuk6zDY3EUt1Kw5jiIAQnhdxPT1rntQ1DTfh/pxSyC3mszLgs3Uj/2Vf1NeT6nPdXly+oXsm+4nl3ux9T/StsPgoYio5K/s1+P/AACXN00k/iO9uPtU3i3TI7+4jvYIWM/ktcLsJAYcsF9ccYqydRt5Ndtrh7DZG9wXMLT4ONpGN2PxzXE6BdNeau8bMqr9nPP947l/pmtu5s50uE1DypGsrdSksyxkqp9z7ZrxpU5qPN0Noyi3yrc9AGp6Vj/kBxsP+wh/9jUUupaWP+YBCPrfn/4msL+zVjslvpdT05LRgCJRNkEHp2re0vR9HsXE2pyreB/ljRASoY9zjrXHUo1oq8l+J00nCcuWP5EF3qGmx4b+xrMbuRi/JwPfisq41TT2PGk2i+5vj/8AE1z/AMYZv7O0+DU9DkVIpJvKdUjxjjg+3T9ayLfzm0Gyur1lFxOm51AwAOx/LFYqNSUXJdDacYwkovqbVxqGltd5/sazVtxG5rs7fr92ud1vxjpcOoPp82mxbl4EscxdFfHHYZGetdJYeAdW1LR11Qy29tDIN0YkJLMvrx0FeLeN9P1LR/E89vqEflbnDIVOQy9iDV0IqTakEouFmh+qa9qN0dy300B6GJZSqfUY/rVvwl4wvNDvVmJ+2bcyfvGPyMOm0/XFc5OUWcRRKruW+ZpONvt7VGIZXEzRqu5FOQPr/wDqrqtFqxLlue1f8JNpmtwjVr6+tbee4ALxu4BUgYx+lRQ6losl1Fbx3sckkjhFCKSCScDnFeRl/OeBdgXy1xx3rtNL0aNtLN07TLOuGUAYAHasJtRM4wbPQtb0yPS4WmvnjRVk8s7TuO704orz+AvtxIzkk5ILE8+vNFYKpJGiorqVpvGE8Um2SzVTn/V87q6LStSttTtBcW7d8Mp6qfQ10OowWMlzAL23je7iy8c0ijcfTkegqLTPgl4ouUuvElgI2ufNE1vZMwj84E/NycBfbNbxoxq6RRpUbpK8menfB/4c2d1DHr/iSLchO61tWHDDs7j09B3q98VPBDaqZLvS1HnNkmE8Ln+8DXZ6DdXbaNbfbrV7O58lRLAxBMbAYxkcHp2qnLqjQ33ln5wwJA+nvXpww0FCx5n1ianzJnm+n+CNLtbTyTss7ohTJLJhmLlRu6+prhPGHh6GynEVw6Ssku6Py+Af9lh+te068LGWXzZYIpR/rCqru2yD0rxXx94lh0W/gFlbqLyeRm+ZM8544NcsKM6lZUos7Vb2bqGfZNB9tNpqtvGlnKrKkjk5WQDj8K6P4d6BqHhbxvc/YdUe3nvLFhFPtzsjLjII9TgcjpiotJhtL2KG51VRcXxQSuS2xbfOCqhcfMfXoBitXTLj+0LK4upLeO7tHAUtcSkt82DtOTkAH6Cspw5E9dUdaws0vfi16+ZreJ9Q1p4LXQ/El9DqlnLMRBIpKvGxBGSe45/SuB03wzp+l67He6syXNpH87dSOTxuFX9WksG8R29v9kkV9yKixTbiMDHAPHWtbxJNZ6Hc2mlW+pTXF/OjTJbSQLuEfOdzA+xwCOxrOnFyTtoRUioTjG2nc5rxRY6fYagt14evFW5Yg4D5Qxns3auh0vw74bvvDSHVLW8Nx80guLcHGB2PbtXPS6sNVM3zLbW0ILSTPF5aptHQk81a0jW/tHh95bJpXtnBO0MVOV6kEjke1XCpVjSaT0b/ACOr6vQlFydubT9ehWS1mttR3afNLELeX92z5Dgehr0M+INmnCOG5iS3xtRGhIKgDoD3rzKw16KTzJpQQzMXZiepNTp4imWOWMRPcRQ9dsfQHnBPYc1vVq1sTGPNry6f8OejWyzDYOjCSdpS31/I6v4my2Oi/Du00eYf8TW6RWRR1CE7vMJ/HH1rX8NazqGu+F7JrdpbSGGBYpvs0G8hxkFsdhxXn1/rGk63pkg1e1YXvliOCYMT5aquFGSeR7V1vwsvY7Lwcv2eaXz85nMOCCcAAHPpXTiPZQwsYRTUr9fQ+fp03Oq3e68iLw5pmnS67NcXklzqmDg4X5gScZbPTFZvirSdPvdat7a3t5LaO4kURmToBnGTjtzVLXr+T/hLNSWFnuXaJROkeIy4Gc49DyK2/hta2+rDUDqlnfyx26LHFFExOM84LDkn2rk+u4i6lzO/3HXGjQpyTcEzI1jwtNdazqDafFBo99pYgjW1EhK3DBS0joWOSNu0j8a6PwvqlvH8PWinvZBEI5BcBpUxvJbIweecj9KwfDKXMfjrVtNh+a5ibNj5vAAI5/QY/OsvxbpmpaHGINRs4IILiTIKkH5vXPasalRySRy0qXs23udd8H9QtG0GLQ7oFZ47gutxJI2wIeRGF6A5/mat61rV7Z60dMM0MsDqfKmtS27GeM7mPTpwa5bwhrUemaJcxt9oje4wyGOPeGVTt579jW54M0TTPF9/eahfT3GnGD93FFb4TKnkk+nNY80pdTqXLFJpFPxHp154guIdPjtLi5ihUTOwYCMEdAT3PfApnj5/AF1Z6Ppnhy/WeZLWRLxfnV/MGzAZG6c54HFdt4I05bXxjLo0+oXNzp4tTLbNJICysrAEbu/BrzD9ofQrXwb440zxZ4fmEL3DmR45X8wiZejBWzkfoCK3pUHytp6HLXrpzSaN6bWNaitW0yTVZLZCEWFIYAPLA6hifbH5VzXxH0RfGHjTQtCiul+0R2Ze6vJBgJED12jAJzn865rXvide+INSbUtQuItPmdVWVYI8iQgYLdOCal8G+JdP17xDdLdQk+XZ+Xbqxw8wDZIJz64IH1rNwlCWhtGcZpI7Dxd8PfDraVp+mxym4v4I9iXoKiWVewcDhgOxPI9a4OB/C8OoXGh2nh2+lghTE9xJcAXEhBySMDaq8dPSu90yS2W7a41fSo7KRADHtfIIAwBt65FcMRZtrOq31kzWwkgwrlCNoI2nP94kZ71n7STTTNHhuZrlWpzU1pbz61cDSFmksw2YzJ1UHsTXY+G9SksbWeG/hSXOFgKEZVcdD+Ncu99b2uy0tvlTP4sfU10ngywOrT3H+g3195EYk8u1A55xyew56+1KXvaH1ODyXCUIc9aV31s9Bt08c1w8sAO0nOO4orWu9Pt1SQz6RqOkSLvKvKGMZwBtU5GQeD9Sw6Cip5WglkOGrvmpycV23/FHc+FNRtfFmlWsyBba5tp1+0R7Q2CPT2717tZXUB0s3P2jzCeSwIyfrjpXyv8ADjTtTtrq+jQtb3fkrIsbNxLg8j2ODxVDWvFviiLUjDYXFzAqMQ2FKrk9c9jXuzUKVZxo+9B7M+FqQ9rFObtJHvl54vs4fEH9nxXAaWUHCM/HHJ/GrOhwNrHiGS2upHjUxnCIoBz03Z6j6dK+eLTVrqOVrrTWuLm+Vg01xDGXK/kPlGa9q+F/iTVG8UQ6drUyy3X9nee7bQrIxb7px1OK6MThpUpQbkvQ46FaMoySj8zrNR0+aO8GnzwrGHQqrKvySEdSvpwRx65rxL4xpBo1wsMUNpPJ5y7JNoZ4cA5APY8c/WvbfiVrdkujQ2zzhL24kIs8DJLBTk49MH8yK+ZfiDHJpmi6HZ3EnmTBJZJHJJLMzAknPPXP50YLC0pYqLm+u3dWf6o3hXqwhzQ6dTob/wAPS2/hGw8T2999qsruMGVSMPC3IYH+8MgjP6Vn6frN1p5kFqwAICyRsOGHbIq14G1C4vvhdqVnIQ8cJkWFOpGRn+dctaTp5KkrgV5mIcadacY7Xf3H32TYqrmNLkxDTS37vt9xct9QuLbU2vlkEcmSRtXpTNLtPGHjXxzda74dt47u+sZEbyPMAYIvyj5TyVODnHr71mavqSQwGOMBpCflHek+H/j2PwhKzf2U890Lgyi5juPLkXjGBkHjr9c80qGr1PK4ihQpxjTppJp/h5mh8WJvGE2oyWGsaR/ZEUESzvaKw+72dj356D9K9O+Hl+o8C6HpenwR3Vyln9oaNh8pyxBOexNc/ZT3vxe/tBdN022tgSJrue7bc7SYwApUDHGRyOBwMVyN7qniP4deJbS3u7JYfs6GJApyssRPK59jkinXs1yR3PnaClGSmyt4nmhk1oLbzCKKa4Z3gVCPKIPKn8c4HtXc/DnxVZ2+m3ejNFHanUbgk3BbHmKeFQ+n9a4/xp4gs9XgNzF5ZJkMuR/CTzWLbRtdmzsrcPJPIyrGq8FmOMVVGCnSalodGKxM3Ujzam1r1ncWOtXNnIQse7MTZ4Knoc19G/Dbwvaaj4D02ZYYLfZAMtD8u7PJz6nPevGNV8H+NNLjGua1LZTW8I3i0lIcsvGcDHpX0V8Kri1m8EWUdvtSMRngAAD8KamqsVGW6OaqvZLni7XZheJfhX4O8VWPlRyNp2oxodl5auVdTzkn+8PXP515P8MrfUvDPiTVvC09yJmglLiRXIMr5wrgHkgqRn0r1fxgb7TNXh1KK4Uwxs5MQOBg/wAJ+v6V438RfElla/EqDWNNaBpIjE4lVizOp6q3pjpiroYf27cLpW11EpuDUo63KmjTanZ/EK71LVre8jsLiaS0ivE+QJLnsfTIx+Ndn4ufTZ0hXUFubjdMGeOV8+Wo6cdq6janjbTbex+0WaC4mjmiaQYjxnP64NeX3OmND8X/APhFdTeE6bazMwjiLBZ+MjJblvT8K5YUPbOUlokrv5HZ7VQtG2p02hadp0jBrxYoGdBLaRu3/LsM8gdSM9ah8Paho0Gv6laW9qs7QS/J1wh6MeSOue9X7Xw3Zn4oWEsTFIDC8ccYcgAgYVB6DLdq73xvH4O8Dzo9xYxQxSWyofKjBknl5x8o6seck/1rRUY1owVDV27a36mMp+xm+Z7u5h+GmsotcglVIrSKJdqLnA56/ma8k/aYtl1z4h6Va6TqAvpJYdgt1fIhbI/LOMmpvGmoS654/wBH0iO4fTVM6LOUk/1W4/dz6gdfc+1bni/wz/Ynxr8OaxYSyG02lZDIN+GUfLn1ySPxrqnQqYaEIzXxanNJxqNzT2PNvEHwh1TRfCk2v6xqFvaRxMEZWx8rkD5CM7t2T2X3rgfDFpFPr9pHNeJaxl+ZWOAOOmf0r0b43anJqmr6X4Zgt5Uv1meS78y680tNK2QCR8uAOnHArjX0nSbTT1vLmaa6hkLRxfZztMjg4OAVPyDruPXIwKxlFPQUJNanTXGt6H4ftjNNdHUL4IVjgR92Ce5PQCuFPiK9lXy5seXnICcYqjqcMVrcFY5N6FVdSRzhgCP51QL55Fc6oRR1SxE3todRpMMN1OZjeRjsokBUD2z0rp9Lt9RhH+hzE7vv/Z5+o9Dg1x/hfdJDKD9xCD+JrciljEnKEMPbGfoa4qqalZH2OUwxMsNGdOa16SX6pr8ja1nxDrlno08F/qF8ls/DRyscOfx+gormPFGvahprW0djeS7HUs3mfMp9sNxRV04Tau1+P/APKzHN8bh8RKlBKNt7bPz1R714fmb/AISuwnGYRKzQSZGSAykfzxWprmnaWmpxtcMkqBsCAKCMf7VeIaJ461WLXdNkvJF8iG5RpAi8lc4NeneNfHfg/STIsmsx3dxj/j3sf3rZ9C2dq/nXs0cJUw0HGpoz5nE1o1KilE1tAtl0lbi08P2axi/lBMUZyWYA46ngVJ8N/CPjLS/iffajrFqkmnThit2Z48AEDCbd2eMeleX/AA38e32pfFbw/Z2UZsrCfUER42fe7qc8E9h7AV9o6LbRvplssauuI1yUIGeKzhHld27smc9LW0Pn3x14P+IGveOX1q1h02OwtAYrOOW9xiMdWO0HknmvPfjJ4b8Q2cthf62tvFFPI6IiO5dcAE5DquAccY96+04tOjUYdpTn1evGf2oVsbi20p7pyRZ6khlBUjMZjbIBxjOa6HXnOcXGK5rWRVCovhm7R/r/ACR8zEa0tikem2lzFBIQQYkYBj2yRUdrcTwRmC9UwzqSGUrivpG0ka80BX0+XT2spSv2ORYy3HOc+leHfE+50yHVpbOCNZL0ShppSMDGOg/GvIlNylZo+gymrKjW5ovRnD6peomoxSI2AATyOprN1G4+1XrzYUbsfd6dKk1pXZ0kC/uyCAQvGfTNdr8JvhPrHj7TL/VIL+2sLGzJQvKpZpHC7tqqPwySe/eu6m1yKNtTzsyqOeJmzvP2cLvw/LoF1aC2k/ta2l+0Odxw/ZCMH6gis344roypbQlJ3v3UumWJAYsNxOfoRj3r1bwr8L9J+G+kNqcNxJfxX8MfnXko2lAeQpUcKMnr+deXfGyytX8RQsJFkNrCkkyxMDiN2/nyPzrbC4J1MTG60OGeNjGi0t1oePbiilRnD4XHbOa6bwtrSaRr1heXdiZ4kkG5SB0Pce461Y+IHg2HTPFuk6R4dupr+LUo0a38zG4M5+6SODjPWvVvBvwTk0mWe88RX8eoGxRJTawAiNWYNtYk8sAV5GMc+1TTjzPkXUMVX0dVrZHX6+LBrL7P5MUaYEcJeTdsDH5sgnjn1rpvDNskOkW8BDxMsYUhTjHNZHxCtbVfB738zJHAsau7Y5YY6cd81zfw68d32oeCNYv7yxiu7jRxuSJXKPLGQSATzz8pGfas6WFqRpyqtaJ2FVxEK7UYPon95v8Aj6K6mtBawSFpbhwm7dxj1I9RXLeMvB2gS6Q7x+Hb2G+WNjvM4KrgcMeehNcLfeLPih8RbJ28O6I1lprSeWJLVMfMOdvmN3wOQK9Fv4NcvvCLreTGK7ezEcrBuGcDGAe3NYVacm04nRhpQjH33ZHBWupyR/Dq4smaNrnS8xzJuyMBtwH0q4+sDxfqek+JrNo0NhOGeLPzdMFfoOo9a43xDaWsekpa27vHdmQxXrRscMQfuP698fQ+tVrGSXT4t9nJ5RC4wOh+tZShyx3tI+kwuWTxTnOFuVbeZ7K+rXDePdPm0tFmaBDLyQFHI6k9Kyfiv4ouNS1+1TULiG4vrPdICseBASBgYzg9M815JaeMdSt9SkmhwkjARs7Hd3649Kx9Q1C91bVZry4lkluJ2+8TzjsPwFduV4SrNPlly26/15Hj4qMadWPNDmfb+rmjp99cyayl3cSEeTOJJJSckkNk/jXU/Ez4gSeJ7mCKztby0hsZN8VwpIZzjGTjoK53S7PMlvZqok8yVVIPRskZr6OM10PDMVpH4L8sl/Ja33oAFA+9wORU5hj5Yitz9FovQ6cZlawNKnT+01d+vb5HzX4fj1A+KLLxHFqi3N6zybmkjLeU+whWfPUD5ava/qOrk3F/c6ZaWsAkQuBap5TIARkoMqWO1Tz3PpU3xZstQ8E+KTfaa0VpaXjExW6tnBAG447dSPzrh9Y8V6rqenvZ3bxMrspLKmDwScfqPyFZwnzRuzxZw5ZWSMrWL5r2+mumREMjZCIoVVHYADgDFbfg7wH4i8T2LXmmQ2/2dWKmSWYKMjrx1/SuYCszhVUszEAAckmvojwBpbeDPAy/2owS6nUyPHux5eeeffFZV6jgtDWjT53qePXc154H1ifS5HguZcKZRGcpyPunIqePxnYzELeaS0an+K3k5H4Hisj4g7pvFl7frlre5kEkT8EEED0J71zykZJqPZRmrvcuGKqU3+5ly+a0fz7/ADOv1i3i10Rz2WqwbEUhIbhDCw9fm5U/mKKzIGMdhtJ+deCv90+lFJOUdEdtXBSrNValVty1d0n+Vi400Yw29R9G4rFuPLFy4jOUzlaS/FtHeSrZyySW4Y+W0ihWI7Egd6hYsME+mRXtYrGPEW0seJCHKb/gjXv+EZ8XaX4g+yi7+wXCz+SX2b8ds4OPyr362/aa1p7IPY+GbWBQdqiW8d8Af7oWvmItXR6GobToV7tIa0y6lTq1WqmyTYSi3ZLdnv8A/wAL98d3tuHEelWpPQJC74H/AANjVDUdQ8ffEzQbj+0tZt/7OtLhGx5KRgynCjAUZ4D968q1K8a1t8xIAFGMk17l8Ao5rXS9t7CGF3cKYY3JG87eOnPVRXlupapzLa59fj8NhcLhXCEU5pLVom8HeHT4e8M3+nyX0lz5F48YcA8tgZ2KeQOc/r3rjPHtnpehXNveXOn289/dMXMUwztjAwCT65r6j07wzaNZR3VxarPcSfOW8snHoPvAYrnfE2heHJNXMt/ptgreQUlneJQcH+Etk8VdJwhW9rNXXY+X9vKS5Y6M+avij/Z99odi2m3ljND5AleK3UKYXIGVIr1L4QLP4T+GMFrdR/ZzcXPPmnY5WUqNwHqAePoK5Lx98NLfTUudUXU4HtkRvLCJtJHbkcGuW+I/jybUvDVlaK0m5JIyzhyN23HQdulZupzSNI01bU+0BdWc2nKiCNrZYsbTgrtA6flXyvc2B125u7iSNFFysqx3UUZ2CJm3Rh+MAKQvPpmveNM8+TTh9lkZY2JQKmBx6ktnPFZHjJ20Lwfe3j2MVwgjEQgyXHzED6AfhXo0MfPDv93t1PMq4OlVi1Ne90fZ/r6Hzt4Et9QT4qaBHqSSxS6axd45uNibSQ30xjHtX1D4W8QQXOrakqbXXESh153DaTg/mfzrw7V/ElrceI4LW4tDbyTaeLhGkbJAYbcZ7jA/lRofjtNA8B+KtThuFa+lvltLEZyQ/lgFv+A8n64rlouVbEOXc7q0FGla9zb+MWuBtA1mxsbky6fHKkcMSnO0qzNKc+gwFx0rI8C6HqXh7wjqOq3N7aSQ6vaoLdIn3DOG+9x71yXhXQPEHjDSha6YcpDCTK7sQGYnOPcmq2vWfivwPaJZ61cBdOkbeiJLvWN8Hp6de1dGNx7lB4eG3XzfX8THA4JUbyl1f4bL7ke1/s1LHY+B9GhuHSSQTzu8BYALudhnHsP513Wr+G7GbRIdMknligacrvEwEhQk7TkoQO3rXgPw+8X2ekafPr15KPKSGJVVe5LAcfhUy3XxM+KltJf2OrDS9JhcpaxLKY8qO528seO/4Vz0ajpRUpDxWH9pK0T2PTfAPhPQdB1DSIpPtC3+ZHW5uFkk3YxuHyD2NfMGsafqGj6hLY6lby28sf8AA4wdvY13fwvF3P4tuPCfiFpk1vT4jcWt7FOwWdMgFJOR/eyGGO+c1zXxPu76bxdqDagALhQEZBnCYGAoz29658RP2lTmve/U+q4XrTpzdOWl/wBOx5lI4bUZ9nQscVoaUyqWnYZP3V/rWHbTbpt7HJ5zW5ZxmdbRI3bLPt2juSa7+Z0sC7bt2+VgwPLXzH2jXwq69b/8E9B+HWgapql6NXFnIdMsW825nIwvyjO0ep9hXpuh68807LJFeQ3K/wDPdtoAzxlTyDjFO1C5tvDfg+z8NxzLaiRI4lDdZJCy7vxzmp/Eugq3iabUp3O3UAk0WX+64UBlI7jABHqc15SpRnScuv8Aw3+ZzZnmjxNfVadP68zwz49eH9bl8VTa4sourGchItsmdhCjcAvYfSuOHgXxaY1kbRp13KGCsQGweQcE16x8eLxLE6NpsS7Qu+4c55PIHP5GvWBHZ+LPDFu6sUmECMjxvhgMA4yO3tXTUpOjhqdT+a/4HlLknJpnhHw68F23h9T4k8UbBPAN8FsxyIz2Zvf0Fc78VPHFzrDGztGMds3LsDy4Pb6V6pr3hC31udIdRvr1bONWZ4YmCBio7nBNfPOuxKkxVsp83ykjKuB3BrmdJ83NMn6xD4YHV2lpDY+HftcMYnbywzRy/MjeuVNRanoelz2sE1ikVjdNIMBstE5xnafQfpVXTb110GWLcGAjK4qW6kuZYoVjnSHaDklQ3asknzbiqUotc0dGV7+2u7SyuJtQhjEs0hkaSNRsx6AjjHtRWCmq3NpJJDZyyCEt86SHerEdeDxRW3KzNTqWs0dPrfh7SYPltvtG8naAXzWbq9jGmnnYoV4RkAdcd81t3cszakrouVQ5fjPHt71Xnljbfujbac5GOtFKUurNqsYrY40MfwrpNAk/cW/oGNc1If3mAMcnitzQ32wx+zGvYwMmvaW/lZnh7e3p3/mX5nU6Lc6PH4jsG1+JptMFwn2hQcfLkcn1A7ivfxrnh26+JOg2fh+OJZftiLK8J+R1C/KBjg8H9K+X9abdCfcjitr4fNO2p6dDAszzfaUEaROVZjnhQe2ema8xQ5rHvZhD22Lcb290++NP1qxs9Og+3TNEdijlW6+nSsfxlJp90fNWD7RFcR7ZVdOG9Dz1rzh/A943jWHVdS8STvfXlu832MOWtYmj24iIJ+ZMcE4BPJ4rq/tsdz4flubZoiFkKiNf4MnIX8AQK1xEOVLld0z52nyxaaep5F8adW0K00uSPyvs06RiC1jwV2j+Igf1rx3SlsGtWa6O+KS3ljQsOFcgbTz6etdj8bkkh8R2iT/v5kUySqV3KAW+VfyH61N8T/A9nceGLDxl4XtJI4p4Ua4tY8sFyPvKO2DwRWlPCJU4zqOykayrXlZLY9cg+KHhPw/pcSvrVnPuiRkEZaR+UXqqgkHOeDisHVPj9p+1msdNvLgY43hYVPvj5jXgFp4b1yYB/wCy9ScHsto5z+lLqtjqWmhf7RsLuz8wHyxPC0e4D0yBSrqlHSDuduEwSl79ZfI3vG3iu58b3kut/Yk0+aKE28axSFiQuWySe/zGuNjubgafDayN+6R2k25/ibGSffAFb3gbSp9WCWdjcI15cylY4SrZ9Mk4wB3617rY/CHwpp2nafazStdanPcRrNdPyFznIVOmPrW2Gq06TTlu9jzow55Wbsu4fCTVdLufBljceRd2DwMFkaOTCylVA3HjoeOK4H9ofVLKaxtoPtk1xeXDmRI25EaA4z9PSvbfEsf9n+SlvbohAMR8qMAAgYPA4xxXz94v0uLUfiHBY6kJEN6yDzVPzICSBx+VcFKn7bEPpuztcoez0Z5zFPdjThbNIfK3bgmfyr3b9n69iPhaWL+1L5Jrdn8y1i4BVujfX6GuAufhzq3/AAlt34fsImvpLaLzi68Dy/U+/HT2r2Lwn4TtNL8P2Q0u3lt7+RM3Ujv83mBQfyweB6GuyvyVqX7lbEckcMlKrLdpaefc80+KWsr4Z8UabJoSvFciNZZZZGJdhk5Qk846/pWn8SH/AOEs8Fx/EmzRUkkDW2o20Y4gdR8rZ6nII59xWd8U7OOy8Y6Zb6moc7lknkkwd6Mw/Tg17H4K0nwzBFfaTpsEL6bqGYrmMHdGzAf4GuXEYedCEJS+0rnThMfFSdSnurr9GfHdm/Nes/AXTIL3X49UvkBs9NBlYt93f/D/AI/hXJfFrwbJ4J8aT6fGr/YZQZbRm7r/AHc+oPH5V1XwB8Y6Lpi3mh+IhFHY3JLrJIPlZ8fcb2Nb1ZOphHGPcWGqulNtdU0XvHXiuPxR8VtJgic/2fbXSqmP4m/vfmBXsPjLVtPh8H3+oXwSfMA8nD4O8D92qN2IbnI75rxT4gaz4Dl1CZ9MRLaZmYt9li+63ABVug+lcd4o8XS3GkaLoNvPNNaacu93kyPOlJJ59gDgUYPDz+KxzYuUJ1FbZHe/D7wZcfFD7fqnijxJdQ3Vu6wrHFGrNtx19AM10nwTjvvCvi7UfCOtSPjlrKR8gSKDwR9RivEtP8VazZXAk0a4nsJiAGkik6gHODx0r1fwf8S49Vmhs/EtrC0sfzRXKrhgfXPY/SscZUr8vLU27djohhouMqlNXXc7zxdEuljVbgnKGznkT2+Q8V8qaFM08klrO0MkBUsIpmCgn/ZJ4Br6b8ZX1vq3hq+SG9zvtZArAcjKnrXyZNujkrGnNVYK55tSioyaPTdOs7aw0FVttCe4uJCVVp2KrgnuO/HHH1rifFdxnUbqG5tVtJkf5YY+VXjpknmqKXtzEkfl3EyBTkKspwD9OlTvcWWqZW8T7Nc44uI1+Vv95R/OnqjJc0N9UZCc5op88TW0rRMVYjupyD9DRVmyeh6bDaRec9w8hZWGAo6VnaskYic225ZMcA8imeIryax1Zkib5D1U9Kjhvobr5ZBtbpxWEItanXOUHozj5I5BIRICGB5zW1pastujnKqcnJroD4b2wvfahazrEQfKz8oc4/UViTTGfMW4L+n4V9HllKn7OdWo9ErWOO8lVjGG91YZdzI+OrfWvRP2c7C4v/iTZzBWaCyR7hgegIGF/U15wMJiNY8N9K95/Z10TUIfDer+ILVoXvpm+zQRu+3hRk8+5I/KuOvjoKDjShboelWw0ruVWd5HqN9qiXXi6azhUma1sZFZgc5MxWMfzrX8SWY023udasJoYJIIy9xHL/qpwg6nH3WA6MPx9vL/AARrl9oPiaWx8QaPDPearcqJ7hGO+IAgogPRgp5OMc564q58e/E39n6Rb6LHITJqzssozyIR978zgfnWdD4LvVW/4J5MoN1VFdTpfgTqUnijw0+pXxCvd6hcuVH8IGzaoPoBXoM9hKD5cKkLngfa3AI+i9K8g+BuuaTo3guD7VqFlB5d1PuR7qOMqCEwcMw9K9DX4m+FQf3eqaW47lb5G/8AQc1jUmptySsjV0KvPyU02zooNPm2gHyc5B+aeR+O/HFeO/HTS9M17R5Zr0ywyadHMbZ/M+4M5O7P0HH613a/FTwuspLatYgZ+7vkb9RHXjnxg8WaXqOv6PDp+owXemsjPfQxBgskvmMVBJAJAG3jpxXPPbQ7cNhMVCTlUg15tFL4B6HfadYDUbjyo7i6Y/ZomHzqpH3j6Zx09/evRtHuPEc3jK1trnSRLDbTGbzoHDggIQAR1B+b9K80PjdLJ/M07T0kdWDEu/Bx2Br1P4S6pb+Lrlry4RYjbzRK8CNlfmRjhh7bcehrSWFxVJwrVI2T2IlKjySjF7bnT+Jz96ecJAJGGAzAncBnOB7BvxNeSan8K/GWqeNG8QSXWlwwJOjxASPIRGuMfdXjgV7h4zn0CzeztdUvJIA8wkjihts7QAV3HaDx82MmukWziWA7ZrhgFJXMmB09FwDVwqShOUo9Tz+daI8Y0ky6H4j1CS5lglFzs2zwk4cKM459Cxp0+otH4a/tizUSMnmMEzjcA7FSf++iv0xWR4x1YWPjyLRIrdnimEcyru/iaMZ475JNeYeLfGGq6dLJ4bRJ7aIXbPM7oy7VySEHHTJyaeXaVWpbHTj4+0pabnO/FzWLrUfFUs90QJPIjXaOinaCQPxJqx8K/FPiPTrt1s5Q9ruVpkk5BI7g9mrm9dnj1S8VlkeTy8hmPc10XheMWOkpCn3ySZD6tXTmNdVmo20R7/DOSxqzSqawtr5v/hzr/jl430HxBpenWv2CR9Shl3ea6YVVxyPftXmo06GaIScKrDIVRU3jqVWS24G4EmnXIkjhEkGTEyg4H8Johi6mGwihT05m9T0qeTYRY+tGfvRglZeuupW/s2027fm/OorjSbUxcFs9ue1Zu43GrW1nPqQtRJJ+8m3YCDB61Yt7OKV4la8mQ7h++Lk4+o9K5freIt8bLX1GUpxhh0+Va/13LMEH2ePbHHx9etafhuB5tctV2cEtuGO201Ut923aWDEHGfX3rY8Ly+TrkLsuVYMm70JHH8jXNGTnO8nc7czpwpZdN01ZW0R6L4b0u189MySIW+UxlsoQR1xXzpq1s9vqN1ZygeZBM8bbemVYj+lfSti0QkjdMD1GP8kV4d8Y7WOx+IN80QAjuVS4AHYsOfxyCfxroqQUdkfmtKo5PVnFuWU4x0qNZWSQMjFWHQipnYMPeqzjk+tZo2On0bWtPDI2paeruhHzqoIYjoWQ8E0VzcE2w88iirVjCVKMndneeO1ZtQM6qQvRjjpW98EfDGo+IPGVhLHp/mWcT73llHyAD0z941Z+IeuaPHNKrSx6jfM+426fNBFznDNxvP0ArC8IeNPEdnr/AJ1pqsVnJcKIPNlGIrdCewH3QPYUoxaaUdV3LnUc7s9h+O1vNbvBaaLHBLfqDK8JwzYHAGO59vavnm/ju7K+xfQSQzZzJG67SD9O1egXngs6tenV7T4k6Le3jjfNJPctE4f2J6j8vpXI+KZEuIbea81mPULyXIMgfccLwMk/TjPavToTjHm5na6Fh17ytvuvUdoWmzatNO1l5bC3gMzq8oT5QQDjP16V2Xwp+IemeDxepf3F8yXL8QRoGRSAMP1HXkH8K8rt5WtLgN55EROxyh52nrx34rqJ9I026tmurcsljGw2yyYE9wfYdFH5159VQh7rdzqxOIlOrz2seqfA7xTH4k+KN7NcDFvJCxtopWz5ZByWx/CT7VwPxl8UR+KvHl7eW7brKA/Z7XB4KKfvD6nJ/KsnQL6bSo7+XS7VrB2iMIcvuco/Dc9sjjj1rIjhLSqu3auea9vK8K3SdTojLExvKm+sl+rRb0a1EjElcg8fSumt9sYCJgKtUgkOnadJLwAq55rBh1qSXMOdmSfmHU14labrVHJH3tKrh8koRp1dZWvodbc3iJG6q25gOg/Suf1EzSRphhuMgwc4p9gZMusYcrJgl2PapZLC91C6S3srfcseN8rHCpn1NYpe9YnMcw9rl/t5K1+nr/wCxHeNHmM9AeK9d+AXiXR9Dm1abVNQs7PeLeWMXEmzzCNwIHByQD6V4bqZvdPvZLWfYHUZBXnI9jRHNJ/o8mSyY+Yjmvos5xCq0abX9aHyOUUqdSVaE9Iyt+Z9V+Kvih4GvJorm6vDO0K7dtvbyOGGemW2D1rm9Z/aS0u0YrYaPq8+BtAcxQLj8N9eHrKty4RThQOhqwLOMjDICPpXzvO+p9JLhihUhehL5vU7Twh4w/4Tf486DqUlqtlDvihS383zG+THJOBk8elfV95YW99pyXV3bveGQk7CqyYBJxhWB/pXxt8K7K10/wCKnh7UJp47W2hut8rSNtVRtbv25xX2D4b17TpNMh/fB0RFXzom81CQOeVzWkbbo+YzDB4jBzVOov8AgmFd+FfDNw5+1eH7MDPO/T4lx1/u4JrkviV4Q8K6R4M1G8s9FsYZBatJBJHC0bI+9Rn7xBzuNesXGuabxtvFcH0JrzD9oXVYpfBl0tvKrrI1vEGB4yXZmH5KKUrWNMorYj63TgpNK6/M+T/Fzlr+CPOQEJI+pqLxDNNb6PEYpHjkjlChlbB4z/8AWqDWJPO8QSqCTsVRx2wM/wBaXxPfafcWkkUU2+TcCAB0I610VUvYUreZ9DPEwlUxrlJJvRedrr9DmbqWW4me5mkZ5XOXY9Sa2NPuHnsUGfnTINdFolp4dsfBMWsvZwahevN5Un2kt5UbHOAQOg9+9UbxCo+1bdFSJhjZp2eD71jUpvlueJlGJ5MTydHoT2rYiU9AQD+lY3iTUbi2v7f7LO8UkY37lOMGtZGXyV9MVhXgttTvZIWeOC6HEMgbKSDsCexrljo7n03EGJUMGqd/if5HReCfFGr32pJaXmozyHcCgzjI7jis34uFv+Exk3Ag+RH+PWs7wdDdW/jKxh8iQzLNgoBk10/xz064t9as76azuIfOh2MzxkKSp4wT3wau7cz4pKPJoed7sjFNfg0ZI5pTzVmZH3op6/e55ooEdbL4V8UgnPhvWB9bKT/Cu+0zxl4m0yyj0pfh5p509ERWhm0t8yED7zHHJJ56VzsfxQ+IEXyr4pvtvuqH+ldP4j8XfEbwqthdSeIxfWeo23nWsxhHIIGcjHDDPvXZFLocsr7Mr/EHV9PGgfZ774Z6foeo3sO+3njkeMoM/e2YAHToR3riPBXhmHVLoXWpuUs1bARD80regHXHqamtGutf1OS+1e7nuET95cTSuWJHpk1na9rHnSuLVRaxZxHFGMfL7kVM1dAm72Rp+KtDtJrWTUbHUYEhExgt7R5A0hx1PH3R6A81Zsbm6j063hlt45PKQLkjk46GuX8OWtxc3z+TEZJQuQO4966JLXUDdm0jjKXA4dGABP1qNLjk+g9r0NeCFlAWQFW4xk9qqzARz9BwelXp9FmVzJcXIyFzsVeB+NVNRXZOfevquHpJxqU/R/1+AVajlTjb7L/PX9GW/FD/APEilZehUVxtrJIGUqFyTxmut1FWuPDrqvLbMfjXM6ba3txcR+TAWC/ebGAPrXy06fsqsoPo2j6niSp7aVKstpRTLllcatfakNL09XknnkEccUQ+Yn2rsvENprXgNoNP121hhuXh82PbMJC6k4z+frjpS+DLizXXYLeXTYHJwI5CuHRj3DDnrXd6n8O/D90bnWvE010vlrkkXZbCgd2auStjIYZ3kt9vM+bniJ1UoTbaR43qOof2jtusDO4rnGD0ziidVHh+S53skqSqsYGRnOc8/lT7u70a716zs9K07ybJbjB3Od0qk8Ant/8AXrf8SCxPh+GwWyNsLZyZZAeWyfcV31cTGVFQlvc1w7lBSts1Y5qx1S4ljjiupirQjETnryc4Jrf07UTuC3DEjHBFUrTR9LuIysOrYmPKB0Cj25NX7TwjqcsDPbsspU7i8bgYP0zzXJKKPZyzPngoqDWhpLcW8vY47ZHWn+HPFWq6HeXNnpcgSGZyWTcwGcex71zl/aeIbNir6fO2By/knH6VW0Jpo7/zLljvYg8jH4V04GmpzdOX2k18+n4npZjnmHxvs4pbSTfp1/A7C98Z+JrPVINQbXNVjtiwWWG2unjGB2ABxTfFPji/1JFR9Q1bULAMHjS6lLFWxjpkjjpmqGt2q3VlJDjBIyp9x0qh4P0r+1IBG/nsQcERqC2fTGa5o8rWpOd+2ynEqpQsoy12W63MbSZ9QbXFuI9Piug1wJWinT5HAP3WPHHtW34p1DR9Q8bW0+p6Ra6fbzqqTJZKESJTxkKB1HXNd34b8Oac85tplfcpOSTjH1HbFeOeLbiC68Q3j20jyW6yFImbqVHFaThpY+Q9s6s3JmnrVtqngbxFPZwyCS2lAdPMTdFcxH7pI7/zBrdtvDNnrHh8eIrnxRBpkKFTLAJGuBFu4Ax1B9jUV5OniX4VRSTea+paHJsDlc7oT2J+mP8AvmsLwE/hT7fNB4s/tBLWZNiS2rY8s+rDqajDyk48s90VzNPmjuaM3/CL2waF/Ek9zAFwDDaMHY/jgCqWpXvg19Leys7W/wDPONl5OoLqc+gPIrfnsfg64/d6z4mt+f47VTUWr6H8N5fCtxP4f1zVbrU7fcyxta8uPRlGML/tVryW2RrXxVSvb2km7Gd4J1CzvNVsYbudob+0nVrW8UlGlXPKNjnp0r1H42ahpHiTwFOkN1cefYus8fmGQqT0Iy5PUGvnpDtIYcEdCK9EtLdPHXgyWO1fydc0lfMeASHbeR+oXpvHt/WuOo1R16P8DPTqeamhOaVgckEEHv7UDitShwwOvB9aKQnIopAeteBfBdtrjnUL6wn0/RIBuuLy8usDHooCrkmqXxY8U2nifXLOw0OFk0jToxbWKnq/TL/jgfgK3f2gri4jfTrNJ5VtijMYQ5CFs9dvTNee+DgD4lscgH96Otd8lbQ44vm94va3KtjpkOjQoFcHfcOOrH0rnpgMHitrxZ/yMt5/10rHuOlSyobFrwldLaa1EzuURztY+1epfZdJbSpZ4ZpRcO4BkIySO9eMDh1r0yAkWAUEgGNcj14pcqZnXWzHRrbzX32SCbzlK85QYA9axPE1u9oEm2/uz8pA/hPpRYySC8bDsPmxwfapfEDNJaOJGLgSDAY5rtweIlhqnPEi7Wl9DGTVok0+WEcuT8o9c1o6Dpu+Fp7tCgYHh3KAk1Qt4ol1Z9saLgjGFA/hp3i6WUW8CiRwPTccdBXNiJ+1rSqNbno18bUrUadGW0dEWZJ9Ph1FFtpZkkRjwJN2APes7xJqmqXkax3F5cywE/KjucEduKz9J/4/F/3T/KtHXwBBBwOn+NZcqepyx0kYfzKAwyD6+ldDYx6hq8Kx319MyIu5RI3GKwIuZVzzzXUoSNNuj3EBwfTiqjBPcqcmloV0u54dqrIkqr8qYQVowa5JEB5aDORuZSVJHpxXLaQzeYV3HHpmtPSFVnO5QeG6ihxT6EtHc6b4oaIFzqV1HIWDAFd64+hrS12/h1TTDbmTT5JdgcSqgRyfXHQc5rzlP9ew7elW/wCD/gQ/lVQpKMlKOjRm1Z3N63l8+1Vz16N9RXW/CrTdHiknlvZ44pGuDIpbj5SBxn61wWg/6qUdtx4q5HJImpAJIyjZ0Bx3rixdHnquMXa//Dn6DnM/reR0q8/iVv8AI7L4267a6Hp6WWmXFvNdagrZKcmNOm7PrzgV4Iw+bj8q1PEDvJrV0ZGZj5hGSc8VmS9a0hFxik3c+GppJaHffBoJdXGt6TMR5V1YMdrDKlhwP/Qq4rTLubStXhuoY4ZJraXKpNGJEYg4wVPBruv2ff8AkfB/17P/AErgdT/5CVz/ANdn/wDQjUxfvtAviZ7Dqvjvxr5Fvcj4eWKReQBKJNKZgT/eBHOD+nvWFD8WtS0653yeDtAgl5GVtXifB6jJNerfDi9vJfD+hNLdzyGTTfnLSE7sSYGfXArrtTs7S4C+fawS5U53xhs/nXZyO25yuqr2sfHGv30ep6tcX8cKwidy5iRAqoT2GOMe/FO8NazdaBrltqlo3zwt8y54de6n2Ir1r9pPT7G00vw9Ja2VtbufMUtFEqkqOg4HTmvET1rkqwTvF7HVCXNE7v4saLapNbeKtHUHTNWXzCFHEUp5I9s8/jmuDPevWtGAk/Z41PzBv8u6Ozdzt+denpXkbd687A1HKMoP7La+40ixRRTT90UV2Duf/9k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data:image/jpg;base64,%20/9j/4AAQSkZJRgABAQEAYABgAAD/2wBDAAUDBAQEAwUEBAQFBQUGBwwIBwcHBw8LCwkMEQ8SEhEPERETFhwXExQaFRERGCEYGh0dHx8fExciJCIeJBweHx7/2wBDAQUFBQcGBw4ICA4eFBEUHh4eHh4eHh4eHh4eHh4eHh4eHh4eHh4eHh4eHh4eHh4eHh4eHh4eHh4eHh4eHh4eHh7/wAARCAC6AP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hdMuLWSMrFp9mgU9Cn/160oZAMbrO0cjgFo+grG0iD/SpIxxtzz9DW/BHhfU+9cfMymkWIJhx/oNiP+2X/wBepLrWlsYf+PKzaMkfKI+M9jio1Q49qzNcLQR+cyCaDIDR9MHPUGri9TOUdDttFvlu9Kh1GG0s1UzmJ08kEjjrn8q6axnl4KxWyn2iFcZ4ejk/scWa2qRw+ctwr7iSCB0rtrNVwCFBrdHLrc29O1G9XGGUAf7ArotNu45iongQc8soCmucsgOhGK2Lf5Uyq59qTjcpOx6Muk6fNpwlhYhtnDE/pXOSW7o7Bi454qhp2o3CyyRiRthGduauC6kz8rcdwelOlFouq0w2843v+dQ37vb2jzJvcoM4L4yO9WhcwsMPEB7isPxvdtb6HJPaTKpVlyGUEMCcEfrXSczjcxPDPjpdY1saYbF4Mq58zz842+2K7UxxspZXkP8AwKvL9G0q3sdTW9trIJK6nnzWIAYc8GvRNPuMwqMc4GapWZm4tEksKYIy+fc1nXdpG+G3Nle2eDWm0gwSRk1UuJAMnHNNjRy6xwvdSRraLbupxgHj8qguYguQCvA/uD/Crdpj7TJIp3YY4LdSKdOu5i2B+NZNGqZzlzJKkjfIh9CYh/hVN7+4iUlSoHcCMf4VsX0YLH5efaub8Rv9g0y4uP4gp2+xrCUUzSLZhap46lsIrJ5tMtrj7VE0vMa8LvIA4HoK2tO1vSb+2jkezlt5HUMdgUgZ9iK5G30k3+lWD3UaTeXCFVjkEKSWxwfUmtfTLHy1HGB0AHTiuOrBdDqgz03wDp2mahqsSfapQCekkCD9RXZfErS9ItdIVbeeGCb1YZ/oa8o0K6ls5g0LFTkZINS+KNVuLzKvIzr71wSi7nXGSsczrdpfPL/o1/pUoP8AekjU/risu78P671WSBxj/lmIyP0rL8QK/wBqChSeAPc1XuWlXPzEYPY9q1UJdGZtoTUdG1pQwaNQexMS/wCFYc9pqka7Xbn1ESf4Vflmuuds8y/RzVWW4vMH/SJvxY1tGMyG4mdqEWoQrEPkyU3NujXnn6VnzzXOCGUp7qin+lb2qzXJuivmuQsaLz/uis2Rrk5zJxWnKyE0Y0rXTpgyq+eoKAH+VFXZvM55b86KfLIfMjrLWSzXUHkF3HhiTkMMc1qi9tVA/wBIgz/vCuLt4DA8zT2sEkdu/luVkZQSc4x69M1p6Vo2pNGNQu9H1I2DqTBJHbsyN759KrliuortnTJf2ve5hx9ai1i5sp7FrYToztjAU5PX3rEW2gZRtAUk9Gk2H9RVlNGuJ5UZbWWQ8FfLlH07CtI8pDUjtNK1q1SxhjZlyEAOSOuK37HXbTav7xc46ZrgrfRb6NcHRbk/WRq0LfTNQXb/AMSW4+olatLowcWejWWuWh6uB+NaA1y28vaJiOf4OtefWen6ipyNIuf+/wA1aKWuok7ho02QeolbincLHdaZrFu0xLGTgYJPU1sJrVk3BcLXmNv9uW5P+jXAZvl2LL3qU6f4mWbzIY7goOiSgHP4impWBq56adXtABhsj1GawPGd5aXeiTwKryMxXCofm4IPerHgrXpLe4W1uy9pPtUfYpUOHx1KnGK9RhjtbmBZVhjZWGeVFbQnzETp8p5HpGpWcVpbh3KssYBWTqOO9akfiLSoUQSXCJuIUc9zXob6dYP96xtm+sQqF9F0h/vaXZn6wL/hWqiZHDT69p4iZkmV2wSoz1/Sq82u2LA4uF+nc16ANF0lTxpln/35X/CnjTNPU/LY2w+kQp2Cx49FqUS3TeYsgXlt3qfwqzLqkcq4RHY+yE/0r1sWtuv3YI1+iis7xFOtlp0jIFV2GAcdPeomkldmkY3djySfUY1l2tuUjqCpBrnPFl7HNpcyNG7jaSQvHA560nieW4W/kuZI2eIvtMhZ1ye/FY8sOoSPNFJbTbWXaiCVsPlQce3U1zaM1a5XYn0XWdLj0+GH7TEu1AMM4JHFWBrGm7OLuHv/ABD/ABrAi8P3mcnRDHnv5r/41N/YdwsQ8vTQzdx5jj+tc01c2i0jah1ywWUf6UmB6VVvdfsm3f6SvftWf/Yt0ORpan6yN/jVG40e8XI/smPr/eP+Nc7hqbKSsUtS1a0e+DeeDgjBBqtdavZYH+kYPsOtMvNIZZg5tU3FtoQE4z6dan0/wu91LOt7bW9oiQs4dyfvdAPzNUkkGrdkYerazHDbF7dhK+cAEcVl6PrU9xdeTd4APCsF5znpW/4n8INc6RBc6Gs7NET9ojkAUAnoQe+fSqnhTwtfxanZi4t1k8yePdk52fN/OrjKL2Y6lKUVdljxNc21prc8MsoRwentjFZEupWh4E36V03j7QbibxPdSR2ayL8oDHqeM+vvXPN4dvM4/s9M/wCfetNDAoSX1n/z2f8AAUVcbw7ej/mHR/l/9eiq0A3/AAN4Xu/FTPbvqENlZW75lnkI5kboAD1PHJ7Cvd4dDuDbJax/FqMGFQnlRQQAJgYwPavJ9OsodPs0toRlV6k9WPcmpZPwrz6k5Tm3fQ7YU1FGv4l0TWrGyuXg8U2uopby75onSLzJUPUx5GCR6VmeIvCMcWk2uvaVrUt3C6+YwMaxMF4zgDo3PT2NV4diuN2B8ynBHHWu41PVpLbSfsy2WMYUbioU5+v0rqpSdtSPY8z0MCW1Gn+HZNS0rxrcTssIkSKQqSfbB5zW7YWVwYo5D44Ztyg4KxcZFeVOv2eS608DCMrPbAHPy91/CtC1mSOwjmlwoCAnNbXOeUdT0fX7qTR9Na6/4SqWeQnZFFGkZZ2PQVd0WHUnjVr/AMVCKdowzomwqpOeM15VbyFVbVbxTtHEEQ7e/wBTXqPwi0PQ/Hv2q3t9Rnsb+1Ad4JEVtyHjcpB556+lEqjir2EqafUvQWV41+/k6zHI3USbE59/rXQxafqDdPE2T/uR1R8e+CU8I2lrOt8bkTSFCCm3bgZrkf7Ss4Q5kuoVCLubLjgVmsQ3shuiu56FBDJpt02oahrHn20EReVfLQ5UA56c+9dB4c8T6ZcTmPTdQhu0Kh9iNk4+nYivH1v7PUNOna0uI5lMbKdpzjiuS0fULiwulmtpmhmif5HU9M/0r2cvwv1unJp2kjlryVJrsz6vk1zR4mKzalaRMACVeUAj6g1QvvGPhi0jZ5dcscAZwsoJPsAK8m0+6sPG2mNDdslvrMQ+/jGfQ+6/yrBuPC11bWttqN4n2mIuSIIeQ6j1Pv2rWKoRi1Wk4yXQj2VSUlyK6fU9XXx7ew6kjaroJs9Fl+5fC5VzGOxkUfdB9s4ro7bxT4bmj3x67p7L6+eteL+J9S0qbw414sTG3ljyqCU53sQpBGeP/rVgeHvDOraoglsLY+T3mY7UX15/wp5fShXpynVlypDxUHTklBXufRUfiLQppvIttUtLicgkRxSBmOPYV574/wDiBpuk6zDY3EUt1Kw5jiIAQnhdxPT1rntQ1DTfh/pxSyC3mszLgs3Uj/2Vf1NeT6nPdXly+oXsm+4nl3ux9T/StsPgoYio5K/s1+P/AACXN00k/iO9uPtU3i3TI7+4jvYIWM/ktcLsJAYcsF9ccYqydRt5Ndtrh7DZG9wXMLT4ONpGN2PxzXE6BdNeau8bMqr9nPP947l/pmtu5s50uE1DypGsrdSksyxkqp9z7ZrxpU5qPN0Noyi3yrc9AGp6Vj/kBxsP+wh/9jUUupaWP+YBCPrfn/4msL+zVjslvpdT05LRgCJRNkEHp2re0vR9HsXE2pyreB/ljRASoY9zjrXHUo1oq8l+J00nCcuWP5EF3qGmx4b+xrMbuRi/JwPfisq41TT2PGk2i+5vj/8AE1z/AMYZv7O0+DU9DkVIpJvKdUjxjjg+3T9ayLfzm0Gyur1lFxOm51AwAOx/LFYqNSUXJdDacYwkovqbVxqGltd5/sazVtxG5rs7fr92ud1vxjpcOoPp82mxbl4EscxdFfHHYZGetdJYeAdW1LR11Qy29tDIN0YkJLMvrx0FeLeN9P1LR/E89vqEflbnDIVOQy9iDV0IqTakEouFmh+qa9qN0dy300B6GJZSqfUY/rVvwl4wvNDvVmJ+2bcyfvGPyMOm0/XFc5OUWcRRKruW+ZpONvt7VGIZXEzRqu5FOQPr/wDqrqtFqxLlue1f8JNpmtwjVr6+tbee4ALxu4BUgYx+lRQ6losl1Fbx3sckkjhFCKSCScDnFeRl/OeBdgXy1xx3rtNL0aNtLN07TLOuGUAYAHasJtRM4wbPQtb0yPS4WmvnjRVk8s7TuO704orz+AvtxIzkk5ILE8+vNFYKpJGiorqVpvGE8Um2SzVTn/V87q6LStSttTtBcW7d8Mp6qfQ10OowWMlzAL23je7iy8c0ijcfTkegqLTPgl4ouUuvElgI2ufNE1vZMwj84E/NycBfbNbxoxq6RRpUbpK8menfB/4c2d1DHr/iSLchO61tWHDDs7j09B3q98VPBDaqZLvS1HnNkmE8Ln+8DXZ6DdXbaNbfbrV7O58lRLAxBMbAYxkcHp2qnLqjQ33ln5wwJA+nvXpww0FCx5n1ianzJnm+n+CNLtbTyTss7ohTJLJhmLlRu6+prhPGHh6GynEVw6Ssku6Py+Af9lh+te068LGWXzZYIpR/rCqru2yD0rxXx94lh0W/gFlbqLyeRm+ZM8544NcsKM6lZUos7Vb2bqGfZNB9tNpqtvGlnKrKkjk5WQDj8K6P4d6BqHhbxvc/YdUe3nvLFhFPtzsjLjII9TgcjpiotJhtL2KG51VRcXxQSuS2xbfOCqhcfMfXoBitXTLj+0LK4upLeO7tHAUtcSkt82DtOTkAH6Cspw5E9dUdaws0vfi16+ZreJ9Q1p4LXQ/El9DqlnLMRBIpKvGxBGSe45/SuB03wzp+l67He6syXNpH87dSOTxuFX9WksG8R29v9kkV9yKixTbiMDHAPHWtbxJNZ6Hc2mlW+pTXF/OjTJbSQLuEfOdzA+xwCOxrOnFyTtoRUioTjG2nc5rxRY6fYagt14evFW5Yg4D5Qxns3auh0vw74bvvDSHVLW8Nx80guLcHGB2PbtXPS6sNVM3zLbW0ILSTPF5aptHQk81a0jW/tHh95bJpXtnBO0MVOV6kEjke1XCpVjSaT0b/ACOr6vQlFydubT9ehWS1mttR3afNLELeX92z5Dgehr0M+INmnCOG5iS3xtRGhIKgDoD3rzKw16KTzJpQQzMXZiepNTp4imWOWMRPcRQ9dsfQHnBPYc1vVq1sTGPNry6f8OejWyzDYOjCSdpS31/I6v4my2Oi/Du00eYf8TW6RWRR1CE7vMJ/HH1rX8NazqGu+F7JrdpbSGGBYpvs0G8hxkFsdhxXn1/rGk63pkg1e1YXvliOCYMT5aquFGSeR7V1vwsvY7Lwcv2eaXz85nMOCCcAAHPpXTiPZQwsYRTUr9fQ+fp03Oq3e68iLw5pmnS67NcXklzqmDg4X5gScZbPTFZvirSdPvdat7a3t5LaO4kURmToBnGTjtzVLXr+T/hLNSWFnuXaJROkeIy4Gc49DyK2/hta2+rDUDqlnfyx26LHFFExOM84LDkn2rk+u4i6lzO/3HXGjQpyTcEzI1jwtNdazqDafFBo99pYgjW1EhK3DBS0joWOSNu0j8a6PwvqlvH8PWinvZBEI5BcBpUxvJbIweecj9KwfDKXMfjrVtNh+a5ibNj5vAAI5/QY/OsvxbpmpaHGINRs4IILiTIKkH5vXPasalRySRy0qXs23udd8H9QtG0GLQ7oFZ47gutxJI2wIeRGF6A5/mat61rV7Z60dMM0MsDqfKmtS27GeM7mPTpwa5bwhrUemaJcxt9oje4wyGOPeGVTt579jW54M0TTPF9/eahfT3GnGD93FFb4TKnkk+nNY80pdTqXLFJpFPxHp154guIdPjtLi5ihUTOwYCMEdAT3PfApnj5/AF1Z6Ppnhy/WeZLWRLxfnV/MGzAZG6c54HFdt4I05bXxjLo0+oXNzp4tTLbNJICysrAEbu/BrzD9ofQrXwb440zxZ4fmEL3DmR45X8wiZejBWzkfoCK3pUHytp6HLXrpzSaN6bWNaitW0yTVZLZCEWFIYAPLA6hifbH5VzXxH0RfGHjTQtCiul+0R2Ze6vJBgJED12jAJzn865rXvide+INSbUtQuItPmdVWVYI8iQgYLdOCal8G+JdP17xDdLdQk+XZ+Xbqxw8wDZIJz64IH1rNwlCWhtGcZpI7Dxd8PfDraVp+mxym4v4I9iXoKiWVewcDhgOxPI9a4OB/C8OoXGh2nh2+lghTE9xJcAXEhBySMDaq8dPSu90yS2W7a41fSo7KRADHtfIIAwBt65FcMRZtrOq31kzWwkgwrlCNoI2nP94kZ71n7STTTNHhuZrlWpzU1pbz61cDSFmksw2YzJ1UHsTXY+G9SksbWeG/hSXOFgKEZVcdD+Ncu99b2uy0tvlTP4sfU10ngywOrT3H+g3195EYk8u1A55xyew56+1KXvaH1ODyXCUIc9aV31s9Bt08c1w8sAO0nOO4orWu9Pt1SQz6RqOkSLvKvKGMZwBtU5GQeD9Sw6Cip5WglkOGrvmpycV23/FHc+FNRtfFmlWsyBba5tp1+0R7Q2CPT2717tZXUB0s3P2jzCeSwIyfrjpXyv8ADjTtTtrq+jQtb3fkrIsbNxLg8j2ODxVDWvFviiLUjDYXFzAqMQ2FKrk9c9jXuzUKVZxo+9B7M+FqQ9rFObtJHvl54vs4fEH9nxXAaWUHCM/HHJ/GrOhwNrHiGS2upHjUxnCIoBz03Z6j6dK+eLTVrqOVrrTWuLm+Vg01xDGXK/kPlGa9q+F/iTVG8UQ6drUyy3X9nee7bQrIxb7px1OK6MThpUpQbkvQ46FaMoySj8zrNR0+aO8GnzwrGHQqrKvySEdSvpwRx65rxL4xpBo1wsMUNpPJ5y7JNoZ4cA5APY8c/WvbfiVrdkujQ2zzhL24kIs8DJLBTk49MH8yK+ZfiDHJpmi6HZ3EnmTBJZJHJJLMzAknPPXP50YLC0pYqLm+u3dWf6o3hXqwhzQ6dTob/wAPS2/hGw8T2999qsruMGVSMPC3IYH+8MgjP6Vn6frN1p5kFqwAICyRsOGHbIq14G1C4vvhdqVnIQ8cJkWFOpGRn+dctaTp5KkrgV5mIcadacY7Xf3H32TYqrmNLkxDTS37vt9xct9QuLbU2vlkEcmSRtXpTNLtPGHjXxzda74dt47u+sZEbyPMAYIvyj5TyVODnHr71mavqSQwGOMBpCflHek+H/j2PwhKzf2U890Lgyi5juPLkXjGBkHjr9c80qGr1PK4ihQpxjTppJp/h5mh8WJvGE2oyWGsaR/ZEUESzvaKw+72dj356D9K9O+Hl+o8C6HpenwR3Vyln9oaNh8pyxBOexNc/ZT3vxe/tBdN022tgSJrue7bc7SYwApUDHGRyOBwMVyN7qniP4deJbS3u7JYfs6GJApyssRPK59jkinXs1yR3PnaClGSmyt4nmhk1oLbzCKKa4Z3gVCPKIPKn8c4HtXc/DnxVZ2+m3ejNFHanUbgk3BbHmKeFQ+n9a4/xp4gs9XgNzF5ZJkMuR/CTzWLbRtdmzsrcPJPIyrGq8FmOMVVGCnSalodGKxM3Ujzam1r1ncWOtXNnIQse7MTZ4Knoc19G/Dbwvaaj4D02ZYYLfZAMtD8u7PJz6nPevGNV8H+NNLjGua1LZTW8I3i0lIcsvGcDHpX0V8Kri1m8EWUdvtSMRngAAD8KamqsVGW6OaqvZLni7XZheJfhX4O8VWPlRyNp2oxodl5auVdTzkn+8PXP515P8MrfUvDPiTVvC09yJmglLiRXIMr5wrgHkgqRn0r1fxgb7TNXh1KK4Uwxs5MQOBg/wAJ+v6V438RfElla/EqDWNNaBpIjE4lVizOp6q3pjpiroYf27cLpW11EpuDUo63KmjTanZ/EK71LVre8jsLiaS0ivE+QJLnsfTIx+Ndn4ufTZ0hXUFubjdMGeOV8+Wo6cdq6janjbTbex+0WaC4mjmiaQYjxnP64NeX3OmND8X/APhFdTeE6bazMwjiLBZ+MjJblvT8K5YUPbOUlokrv5HZ7VQtG2p02hadp0jBrxYoGdBLaRu3/LsM8gdSM9ah8Paho0Gv6laW9qs7QS/J1wh6MeSOue9X7Xw3Zn4oWEsTFIDC8ccYcgAgYVB6DLdq73xvH4O8Dzo9xYxQxSWyofKjBknl5x8o6seck/1rRUY1owVDV27a36mMp+xm+Z7u5h+GmsotcglVIrSKJdqLnA56/ma8k/aYtl1z4h6Va6TqAvpJYdgt1fIhbI/LOMmpvGmoS654/wBH0iO4fTVM6LOUk/1W4/dz6gdfc+1bni/wz/Ynxr8OaxYSyG02lZDIN+GUfLn1ySPxrqnQqYaEIzXxanNJxqNzT2PNvEHwh1TRfCk2v6xqFvaRxMEZWx8rkD5CM7t2T2X3rgfDFpFPr9pHNeJaxl+ZWOAOOmf0r0b43anJqmr6X4Zgt5Uv1meS78y680tNK2QCR8uAOnHArjX0nSbTT1vLmaa6hkLRxfZztMjg4OAVPyDruPXIwKxlFPQUJNanTXGt6H4ftjNNdHUL4IVjgR92Ce5PQCuFPiK9lXy5seXnICcYqjqcMVrcFY5N6FVdSRzhgCP51QL55Fc6oRR1SxE3todRpMMN1OZjeRjsokBUD2z0rp9Lt9RhH+hzE7vv/Z5+o9Dg1x/hfdJDKD9xCD+JrciljEnKEMPbGfoa4qqalZH2OUwxMsNGdOa16SX6pr8ja1nxDrlno08F/qF8ls/DRyscOfx+gormPFGvahprW0djeS7HUs3mfMp9sNxRV04Tau1+P/APKzHN8bh8RKlBKNt7bPz1R714fmb/AISuwnGYRKzQSZGSAykfzxWprmnaWmpxtcMkqBsCAKCMf7VeIaJ461WLXdNkvJF8iG5RpAi8lc4NeneNfHfg/STIsmsx3dxj/j3sf3rZ9C2dq/nXs0cJUw0HGpoz5nE1o1KilE1tAtl0lbi08P2axi/lBMUZyWYA46ngVJ8N/CPjLS/iffajrFqkmnThit2Z48AEDCbd2eMeleX/AA38e32pfFbw/Z2UZsrCfUER42fe7qc8E9h7AV9o6LbRvplssauuI1yUIGeKzhHld27smc9LW0Pn3x14P+IGveOX1q1h02OwtAYrOOW9xiMdWO0HknmvPfjJ4b8Q2cthf62tvFFPI6IiO5dcAE5DquAccY96+04tOjUYdpTn1evGf2oVsbi20p7pyRZ6khlBUjMZjbIBxjOa6HXnOcXGK5rWRVCovhm7R/r/ACR8zEa0tikem2lzFBIQQYkYBj2yRUdrcTwRmC9UwzqSGUrivpG0ka80BX0+XT2spSv2ORYy3HOc+leHfE+50yHVpbOCNZL0ShppSMDGOg/GvIlNylZo+gymrKjW5ovRnD6peomoxSI2AATyOprN1G4+1XrzYUbsfd6dKk1pXZ0kC/uyCAQvGfTNdr8JvhPrHj7TL/VIL+2sLGzJQvKpZpHC7tqqPwySe/eu6m1yKNtTzsyqOeJmzvP2cLvw/LoF1aC2k/ta2l+0Odxw/ZCMH6gis344roypbQlJ3v3UumWJAYsNxOfoRj3r1bwr8L9J+G+kNqcNxJfxX8MfnXko2lAeQpUcKMnr+deXfGyytX8RQsJFkNrCkkyxMDiN2/nyPzrbC4J1MTG60OGeNjGi0t1oePbiilRnD4XHbOa6bwtrSaRr1heXdiZ4kkG5SB0Pce461Y+IHg2HTPFuk6R4dupr+LUo0a38zG4M5+6SODjPWvVvBvwTk0mWe88RX8eoGxRJTawAiNWYNtYk8sAV5GMc+1TTjzPkXUMVX0dVrZHX6+LBrL7P5MUaYEcJeTdsDH5sgnjn1rpvDNskOkW8BDxMsYUhTjHNZHxCtbVfB738zJHAsau7Y5YY6cd81zfw68d32oeCNYv7yxiu7jRxuSJXKPLGQSATzz8pGfas6WFqRpyqtaJ2FVxEK7UYPon95v8Aj6K6mtBawSFpbhwm7dxj1I9RXLeMvB2gS6Q7x+Hb2G+WNjvM4KrgcMeehNcLfeLPih8RbJ28O6I1lprSeWJLVMfMOdvmN3wOQK9Fv4NcvvCLreTGK7ezEcrBuGcDGAe3NYVacm04nRhpQjH33ZHBWupyR/Dq4smaNrnS8xzJuyMBtwH0q4+sDxfqek+JrNo0NhOGeLPzdMFfoOo9a43xDaWsekpa27vHdmQxXrRscMQfuP698fQ+tVrGSXT4t9nJ5RC4wOh+tZShyx3tI+kwuWTxTnOFuVbeZ7K+rXDePdPm0tFmaBDLyQFHI6k9Kyfiv4ouNS1+1TULiG4vrPdICseBASBgYzg9M815JaeMdSt9SkmhwkjARs7Hd3649Kx9Q1C91bVZry4lkluJ2+8TzjsPwFduV4SrNPlly26/15Hj4qMadWPNDmfb+rmjp99cyayl3cSEeTOJJJSckkNk/jXU/Ez4gSeJ7mCKztby0hsZN8VwpIZzjGTjoK53S7PMlvZqok8yVVIPRskZr6OM10PDMVpH4L8sl/Ja33oAFA+9wORU5hj5Yitz9FovQ6cZlawNKnT+01d+vb5HzX4fj1A+KLLxHFqi3N6zybmkjLeU+whWfPUD5ava/qOrk3F/c6ZaWsAkQuBap5TIARkoMqWO1Tz3PpU3xZstQ8E+KTfaa0VpaXjExW6tnBAG447dSPzrh9Y8V6rqenvZ3bxMrspLKmDwScfqPyFZwnzRuzxZw5ZWSMrWL5r2+mumREMjZCIoVVHYADgDFbfg7wH4i8T2LXmmQ2/2dWKmSWYKMjrx1/SuYCszhVUszEAAckmvojwBpbeDPAy/2owS6nUyPHux5eeeffFZV6jgtDWjT53qePXc154H1ifS5HguZcKZRGcpyPunIqePxnYzELeaS0an+K3k5H4Hisj4g7pvFl7frlre5kEkT8EEED0J71zykZJqPZRmrvcuGKqU3+5ly+a0fz7/ADOv1i3i10Rz2WqwbEUhIbhDCw9fm5U/mKKzIGMdhtJ+deCv90+lFJOUdEdtXBSrNValVty1d0n+Vi400Yw29R9G4rFuPLFy4jOUzlaS/FtHeSrZyySW4Y+W0ihWI7Egd6hYsME+mRXtYrGPEW0seJCHKb/gjXv+EZ8XaX4g+yi7+wXCz+SX2b8ds4OPyr362/aa1p7IPY+GbWBQdqiW8d8Af7oWvmItXR6GobToV7tIa0y6lTq1WqmyTYSi3ZLdnv8A/wAL98d3tuHEelWpPQJC74H/AANjVDUdQ8ffEzQbj+0tZt/7OtLhGx5KRgynCjAUZ4D968q1K8a1t8xIAFGMk17l8Ao5rXS9t7CGF3cKYY3JG87eOnPVRXlupapzLa59fj8NhcLhXCEU5pLVom8HeHT4e8M3+nyX0lz5F48YcA8tgZ2KeQOc/r3rjPHtnpehXNveXOn289/dMXMUwztjAwCT65r6j07wzaNZR3VxarPcSfOW8snHoPvAYrnfE2heHJNXMt/ptgreQUlneJQcH+Etk8VdJwhW9rNXXY+X9vKS5Y6M+avij/Z99odi2m3ljND5AleK3UKYXIGVIr1L4QLP4T+GMFrdR/ZzcXPPmnY5WUqNwHqAePoK5Lx98NLfTUudUXU4HtkRvLCJtJHbkcGuW+I/jybUvDVlaK0m5JIyzhyN23HQdulZupzSNI01bU+0BdWc2nKiCNrZYsbTgrtA6flXyvc2B125u7iSNFFysqx3UUZ2CJm3Rh+MAKQvPpmveNM8+TTh9lkZY2JQKmBx6ktnPFZHjJ20Lwfe3j2MVwgjEQgyXHzED6AfhXo0MfPDv93t1PMq4OlVi1Ne90fZ/r6Hzt4Et9QT4qaBHqSSxS6axd45uNibSQ30xjHtX1D4W8QQXOrakqbXXESh153DaTg/mfzrw7V/ElrceI4LW4tDbyTaeLhGkbJAYbcZ7jA/lRofjtNA8B+KtThuFa+lvltLEZyQ/lgFv+A8n64rlouVbEOXc7q0FGla9zb+MWuBtA1mxsbky6fHKkcMSnO0qzNKc+gwFx0rI8C6HqXh7wjqOq3N7aSQ6vaoLdIn3DOG+9x71yXhXQPEHjDSha6YcpDCTK7sQGYnOPcmq2vWfivwPaJZ61cBdOkbeiJLvWN8Hp6de1dGNx7lB4eG3XzfX8THA4JUbyl1f4bL7ke1/s1LHY+B9GhuHSSQTzu8BYALudhnHsP513Wr+G7GbRIdMknligacrvEwEhQk7TkoQO3rXgPw+8X2ekafPr15KPKSGJVVe5LAcfhUy3XxM+KltJf2OrDS9JhcpaxLKY8qO528seO/4Vz0ajpRUpDxWH9pK0T2PTfAPhPQdB1DSIpPtC3+ZHW5uFkk3YxuHyD2NfMGsafqGj6hLY6lby28sf8AA4wdvY13fwvF3P4tuPCfiFpk1vT4jcWt7FOwWdMgFJOR/eyGGO+c1zXxPu76bxdqDagALhQEZBnCYGAoz29658RP2lTmve/U+q4XrTpzdOWl/wBOx5lI4bUZ9nQscVoaUyqWnYZP3V/rWHbTbpt7HJ5zW5ZxmdbRI3bLPt2juSa7+Z0sC7bt2+VgwPLXzH2jXwq69b/8E9B+HWgapql6NXFnIdMsW825nIwvyjO0ep9hXpuh68807LJFeQ3K/wDPdtoAzxlTyDjFO1C5tvDfg+z8NxzLaiRI4lDdZJCy7vxzmp/Eugq3iabUp3O3UAk0WX+64UBlI7jABHqc15SpRnScuv8Aw3+ZzZnmjxNfVadP68zwz49eH9bl8VTa4sourGchItsmdhCjcAvYfSuOHgXxaY1kbRp13KGCsQGweQcE16x8eLxLE6NpsS7Qu+4c55PIHP5GvWBHZ+LPDFu6sUmECMjxvhgMA4yO3tXTUpOjhqdT+a/4HlLknJpnhHw68F23h9T4k8UbBPAN8FsxyIz2Zvf0Fc78VPHFzrDGztGMds3LsDy4Pb6V6pr3hC31udIdRvr1bONWZ4YmCBio7nBNfPOuxKkxVsp83ykjKuB3BrmdJ83NMn6xD4YHV2lpDY+HftcMYnbywzRy/MjeuVNRanoelz2sE1ikVjdNIMBstE5xnafQfpVXTb110GWLcGAjK4qW6kuZYoVjnSHaDklQ3asknzbiqUotc0dGV7+2u7SyuJtQhjEs0hkaSNRsx6AjjHtRWCmq3NpJJDZyyCEt86SHerEdeDxRW3KzNTqWs0dPrfh7SYPltvtG8naAXzWbq9jGmnnYoV4RkAdcd81t3cszakrouVQ5fjPHt71Xnljbfujbac5GOtFKUurNqsYrY40MfwrpNAk/cW/oGNc1If3mAMcnitzQ32wx+zGvYwMmvaW/lZnh7e3p3/mX5nU6Lc6PH4jsG1+JptMFwn2hQcfLkcn1A7ivfxrnh26+JOg2fh+OJZftiLK8J+R1C/KBjg8H9K+X9abdCfcjitr4fNO2p6dDAszzfaUEaROVZjnhQe2ema8xQ5rHvZhD22Lcb290++NP1qxs9Og+3TNEdijlW6+nSsfxlJp90fNWD7RFcR7ZVdOG9Dz1rzh/A943jWHVdS8STvfXlu832MOWtYmj24iIJ+ZMcE4BPJ4rq/tsdz4flubZoiFkKiNf4MnIX8AQK1xEOVLld0z52nyxaaep5F8adW0K00uSPyvs06RiC1jwV2j+Igf1rx3SlsGtWa6O+KS3ljQsOFcgbTz6etdj8bkkh8R2iT/v5kUySqV3KAW+VfyH61N8T/A9nceGLDxl4XtJI4p4Ua4tY8sFyPvKO2DwRWlPCJU4zqOykayrXlZLY9cg+KHhPw/pcSvrVnPuiRkEZaR+UXqqgkHOeDisHVPj9p+1msdNvLgY43hYVPvj5jXgFp4b1yYB/wCy9ScHsto5z+lLqtjqWmhf7RsLuz8wHyxPC0e4D0yBSrqlHSDuduEwSl79ZfI3vG3iu58b3kut/Yk0+aKE28axSFiQuWySe/zGuNjubgafDayN+6R2k25/ibGSffAFb3gbSp9WCWdjcI15cylY4SrZ9Mk4wB3617rY/CHwpp2nafazStdanPcRrNdPyFznIVOmPrW2Gq06TTlu9jzow55Wbsu4fCTVdLufBljceRd2DwMFkaOTCylVA3HjoeOK4H9ofVLKaxtoPtk1xeXDmRI25EaA4z9PSvbfEsf9n+SlvbohAMR8qMAAgYPA4xxXz94v0uLUfiHBY6kJEN6yDzVPzICSBx+VcFKn7bEPpuztcoez0Z5zFPdjThbNIfK3bgmfyr3b9n69iPhaWL+1L5Jrdn8y1i4BVujfX6GuAufhzq3/AAlt34fsImvpLaLzi68Dy/U+/HT2r2Lwn4TtNL8P2Q0u3lt7+RM3Ujv83mBQfyweB6GuyvyVqX7lbEckcMlKrLdpaefc80+KWsr4Z8UabJoSvFciNZZZZGJdhk5Qk846/pWn8SH/AOEs8Fx/EmzRUkkDW2o20Y4gdR8rZ6nII59xWd8U7OOy8Y6Zb6moc7lknkkwd6Mw/Tg17H4K0nwzBFfaTpsEL6bqGYrmMHdGzAf4GuXEYedCEJS+0rnThMfFSdSnurr9GfHdm/Nes/AXTIL3X49UvkBs9NBlYt93f/D/AI/hXJfFrwbJ4J8aT6fGr/YZQZbRm7r/AHc+oPH5V1XwB8Y6Lpi3mh+IhFHY3JLrJIPlZ8fcb2Nb1ZOphHGPcWGqulNtdU0XvHXiuPxR8VtJgic/2fbXSqmP4m/vfmBXsPjLVtPh8H3+oXwSfMA8nD4O8D92qN2IbnI75rxT4gaz4Dl1CZ9MRLaZmYt9li+63ABVug+lcd4o8XS3GkaLoNvPNNaacu93kyPOlJJ59gDgUYPDz+KxzYuUJ1FbZHe/D7wZcfFD7fqnijxJdQ3Vu6wrHFGrNtx19AM10nwTjvvCvi7UfCOtSPjlrKR8gSKDwR9RivEtP8VazZXAk0a4nsJiAGkik6gHODx0r1fwf8S49Vmhs/EtrC0sfzRXKrhgfXPY/SscZUr8vLU27djohhouMqlNXXc7zxdEuljVbgnKGznkT2+Q8V8qaFM08klrO0MkBUsIpmCgn/ZJ4Br6b8ZX1vq3hq+SG9zvtZArAcjKnrXyZNujkrGnNVYK55tSioyaPTdOs7aw0FVttCe4uJCVVp2KrgnuO/HHH1rifFdxnUbqG5tVtJkf5YY+VXjpknmqKXtzEkfl3EyBTkKspwD9OlTvcWWqZW8T7Nc44uI1+Vv95R/OnqjJc0N9UZCc5op88TW0rRMVYjupyD9DRVmyeh6bDaRec9w8hZWGAo6VnaskYic225ZMcA8imeIryax1Zkib5D1U9Kjhvobr5ZBtbpxWEItanXOUHozj5I5BIRICGB5zW1pastujnKqcnJroD4b2wvfahazrEQfKz8oc4/UViTTGfMW4L+n4V9HllKn7OdWo9ErWOO8lVjGG91YZdzI+OrfWvRP2c7C4v/iTZzBWaCyR7hgegIGF/U15wMJiNY8N9K95/Z10TUIfDer+ILVoXvpm+zQRu+3hRk8+5I/KuOvjoKDjShboelWw0ruVWd5HqN9qiXXi6azhUma1sZFZgc5MxWMfzrX8SWY023udasJoYJIIy9xHL/qpwg6nH3WA6MPx9vL/AARrl9oPiaWx8QaPDPearcqJ7hGO+IAgogPRgp5OMc564q58e/E39n6Rb6LHITJqzssozyIR978zgfnWdD4LvVW/4J5MoN1VFdTpfgTqUnijw0+pXxCvd6hcuVH8IGzaoPoBXoM9hKD5cKkLngfa3AI+i9K8g+BuuaTo3guD7VqFlB5d1PuR7qOMqCEwcMw9K9DX4m+FQf3eqaW47lb5G/8AQc1jUmptySsjV0KvPyU02zooNPm2gHyc5B+aeR+O/HFeO/HTS9M17R5Zr0ywyadHMbZ/M+4M5O7P0HH613a/FTwuspLatYgZ+7vkb9RHXjnxg8WaXqOv6PDp+owXemsjPfQxBgskvmMVBJAJAG3jpxXPPbQ7cNhMVCTlUg15tFL4B6HfadYDUbjyo7i6Y/ZomHzqpH3j6Zx09/evRtHuPEc3jK1trnSRLDbTGbzoHDggIQAR1B+b9K80PjdLJ/M07T0kdWDEu/Bx2Br1P4S6pb+Lrlry4RYjbzRK8CNlfmRjhh7bcehrSWFxVJwrVI2T2IlKjySjF7bnT+Jz96ecJAJGGAzAncBnOB7BvxNeSan8K/GWqeNG8QSXWlwwJOjxASPIRGuMfdXjgV7h4zn0CzeztdUvJIA8wkjihts7QAV3HaDx82MmukWziWA7ZrhgFJXMmB09FwDVwqShOUo9Tz+daI8Y0ky6H4j1CS5lglFzs2zwk4cKM459Cxp0+otH4a/tizUSMnmMEzjcA7FSf++iv0xWR4x1YWPjyLRIrdnimEcyru/iaMZ475JNeYeLfGGq6dLJ4bRJ7aIXbPM7oy7VySEHHTJyaeXaVWpbHTj4+0pabnO/FzWLrUfFUs90QJPIjXaOinaCQPxJqx8K/FPiPTrt1s5Q9ruVpkk5BI7g9mrm9dnj1S8VlkeTy8hmPc10XheMWOkpCn3ySZD6tXTmNdVmo20R7/DOSxqzSqawtr5v/hzr/jl430HxBpenWv2CR9Shl3ea6YVVxyPftXmo06GaIScKrDIVRU3jqVWS24G4EmnXIkjhEkGTEyg4H8Johi6mGwihT05m9T0qeTYRY+tGfvRglZeuupW/s2027fm/OorjSbUxcFs9ue1Zu43GrW1nPqQtRJJ+8m3YCDB61Yt7OKV4la8mQ7h++Lk4+o9K5freIt8bLX1GUpxhh0+Va/13LMEH2ePbHHx9etafhuB5tctV2cEtuGO201Ut923aWDEHGfX3rY8Ly+TrkLsuVYMm70JHH8jXNGTnO8nc7czpwpZdN01ZW0R6L4b0u189MySIW+UxlsoQR1xXzpq1s9vqN1ZygeZBM8bbemVYj+lfSti0QkjdMD1GP8kV4d8Y7WOx+IN80QAjuVS4AHYsOfxyCfxroqQUdkfmtKo5PVnFuWU4x0qNZWSQMjFWHQipnYMPeqzjk+tZo2On0bWtPDI2paeruhHzqoIYjoWQ8E0VzcE2w88iirVjCVKMndneeO1ZtQM6qQvRjjpW98EfDGo+IPGVhLHp/mWcT73llHyAD0z941Z+IeuaPHNKrSx6jfM+426fNBFznDNxvP0ArC8IeNPEdnr/AJ1pqsVnJcKIPNlGIrdCewH3QPYUoxaaUdV3LnUc7s9h+O1vNbvBaaLHBLfqDK8JwzYHAGO59vavnm/ju7K+xfQSQzZzJG67SD9O1egXngs6tenV7T4k6Le3jjfNJPctE4f2J6j8vpXI+KZEuIbea81mPULyXIMgfccLwMk/TjPavToTjHm5na6Fh17ytvuvUdoWmzatNO1l5bC3gMzq8oT5QQDjP16V2Xwp+IemeDxepf3F8yXL8QRoGRSAMP1HXkH8K8rt5WtLgN55EROxyh52nrx34rqJ9I026tmurcsljGw2yyYE9wfYdFH5159VQh7rdzqxOIlOrz2seqfA7xTH4k+KN7NcDFvJCxtopWz5ZByWx/CT7VwPxl8UR+KvHl7eW7brKA/Z7XB4KKfvD6nJ/KsnQL6bSo7+XS7VrB2iMIcvuco/Dc9sjjj1rIjhLSqu3auea9vK8K3SdTojLExvKm+sl+rRb0a1EjElcg8fSumt9sYCJgKtUgkOnadJLwAq55rBh1qSXMOdmSfmHU14labrVHJH3tKrh8koRp1dZWvodbc3iJG6q25gOg/Suf1EzSRphhuMgwc4p9gZMusYcrJgl2PapZLC91C6S3srfcseN8rHCpn1NYpe9YnMcw9rl/t5K1+nr/wCxHeNHmM9AeK9d+AXiXR9Dm1abVNQs7PeLeWMXEmzzCNwIHByQD6V4bqZvdPvZLWfYHUZBXnI9jRHNJ/o8mSyY+Yjmvos5xCq0abX9aHyOUUqdSVaE9Iyt+Z9V+Kvih4GvJorm6vDO0K7dtvbyOGGemW2D1rm9Z/aS0u0YrYaPq8+BtAcxQLj8N9eHrKty4RThQOhqwLOMjDICPpXzvO+p9JLhihUhehL5vU7Twh4w/4Tf486DqUlqtlDvihS383zG+THJOBk8elfV95YW99pyXV3bveGQk7CqyYBJxhWB/pXxt8K7K10/wCKnh7UJp47W2hut8rSNtVRtbv25xX2D4b17TpNMh/fB0RFXzom81CQOeVzWkbbo+YzDB4jBzVOov8AgmFd+FfDNw5+1eH7MDPO/T4lx1/u4JrkviV4Q8K6R4M1G8s9FsYZBatJBJHC0bI+9Rn7xBzuNesXGuabxtvFcH0JrzD9oXVYpfBl0tvKrrI1vEGB4yXZmH5KKUrWNMorYj63TgpNK6/M+T/Fzlr+CPOQEJI+pqLxDNNb6PEYpHjkjlChlbB4z/8AWqDWJPO8QSqCTsVRx2wM/wBaXxPfafcWkkUU2+TcCAB0I610VUvYUreZ9DPEwlUxrlJJvRedrr9DmbqWW4me5mkZ5XOXY9Sa2NPuHnsUGfnTINdFolp4dsfBMWsvZwahevN5Un2kt5UbHOAQOg9+9UbxCo+1bdFSJhjZp2eD71jUpvlueJlGJ5MTydHoT2rYiU9AQD+lY3iTUbi2v7f7LO8UkY37lOMGtZGXyV9MVhXgttTvZIWeOC6HEMgbKSDsCexrljo7n03EGJUMGqd/if5HReCfFGr32pJaXmozyHcCgzjI7jis34uFv+Exk3Ag+RH+PWs7wdDdW/jKxh8iQzLNgoBk10/xz064t9as76azuIfOh2MzxkKSp4wT3wau7cz4pKPJoed7sjFNfg0ZI5pTzVmZH3op6/e55ooEdbL4V8UgnPhvWB9bKT/Cu+0zxl4m0yyj0pfh5p509ERWhm0t8yED7zHHJJ56VzsfxQ+IEXyr4pvtvuqH+ldP4j8XfEbwqthdSeIxfWeo23nWsxhHIIGcjHDDPvXZFLocsr7Mr/EHV9PGgfZ774Z6foeo3sO+3njkeMoM/e2YAHToR3riPBXhmHVLoXWpuUs1bARD80regHXHqamtGutf1OS+1e7nuET95cTSuWJHpk1na9rHnSuLVRaxZxHFGMfL7kVM1dAm72Rp+KtDtJrWTUbHUYEhExgt7R5A0hx1PH3R6A81Zsbm6j063hlt45PKQLkjk46GuX8OWtxc3z+TEZJQuQO4966JLXUDdm0jjKXA4dGABP1qNLjk+g9r0NeCFlAWQFW4xk9qqzARz9BwelXp9FmVzJcXIyFzsVeB+NVNRXZOfevquHpJxqU/R/1+AVajlTjb7L/PX9GW/FD/APEilZehUVxtrJIGUqFyTxmut1FWuPDrqvLbMfjXM6ba3txcR+TAWC/ebGAPrXy06fsqsoPo2j6niSp7aVKstpRTLllcatfakNL09XknnkEccUQ+Yn2rsvENprXgNoNP121hhuXh82PbMJC6k4z+frjpS+DLizXXYLeXTYHJwI5CuHRj3DDnrXd6n8O/D90bnWvE010vlrkkXZbCgd2auStjIYZ3kt9vM+bniJ1UoTbaR43qOof2jtusDO4rnGD0ziidVHh+S53skqSqsYGRnOc8/lT7u70a716zs9K07ybJbjB3Od0qk8Ant/8AXrf8SCxPh+GwWyNsLZyZZAeWyfcV31cTGVFQlvc1w7lBSts1Y5qx1S4ljjiupirQjETnryc4Jrf07UTuC3DEjHBFUrTR9LuIysOrYmPKB0Cj25NX7TwjqcsDPbsspU7i8bgYP0zzXJKKPZyzPngoqDWhpLcW8vY47ZHWn+HPFWq6HeXNnpcgSGZyWTcwGcex71zl/aeIbNir6fO2By/knH6VW0Jpo7/zLljvYg8jH4V04GmpzdOX2k18+n4npZjnmHxvs4pbSTfp1/A7C98Z+JrPVINQbXNVjtiwWWG2unjGB2ABxTfFPji/1JFR9Q1bULAMHjS6lLFWxjpkjjpmqGt2q3VlJDjBIyp9x0qh4P0r+1IBG/nsQcERqC2fTGa5o8rWpOd+2ynEqpQsoy12W63MbSZ9QbXFuI9Piug1wJWinT5HAP3WPHHtW34p1DR9Q8bW0+p6Ra6fbzqqTJZKESJTxkKB1HXNd34b8Oac85tplfcpOSTjH1HbFeOeLbiC68Q3j20jyW6yFImbqVHFaThpY+Q9s6s3JmnrVtqngbxFPZwyCS2lAdPMTdFcxH7pI7/zBrdtvDNnrHh8eIrnxRBpkKFTLAJGuBFu4Ax1B9jUV5OniX4VRSTea+paHJsDlc7oT2J+mP8AvmsLwE/hT7fNB4s/tBLWZNiS2rY8s+rDqajDyk48s90VzNPmjuaM3/CL2waF/Ek9zAFwDDaMHY/jgCqWpXvg19Leys7W/wDPONl5OoLqc+gPIrfnsfg64/d6z4mt+f47VTUWr6H8N5fCtxP4f1zVbrU7fcyxta8uPRlGML/tVryW2RrXxVSvb2km7Gd4J1CzvNVsYbudob+0nVrW8UlGlXPKNjnp0r1H42ahpHiTwFOkN1cefYus8fmGQqT0Iy5PUGvnpDtIYcEdCK9EtLdPHXgyWO1fydc0lfMeASHbeR+oXpvHt/WuOo1R16P8DPTqeamhOaVgckEEHv7UDitShwwOvB9aKQnIopAeteBfBdtrjnUL6wn0/RIBuuLy8usDHooCrkmqXxY8U2nifXLOw0OFk0jToxbWKnq/TL/jgfgK3f2gri4jfTrNJ5VtijMYQ5CFs9dvTNee+DgD4lscgH96Otd8lbQ44vm94va3KtjpkOjQoFcHfcOOrH0rnpgMHitrxZ/yMt5/10rHuOlSyobFrwldLaa1EzuURztY+1epfZdJbSpZ4ZpRcO4BkIySO9eMDh1r0yAkWAUEgGNcj14pcqZnXWzHRrbzX32SCbzlK85QYA9axPE1u9oEm2/uz8pA/hPpRYySC8bDsPmxwfapfEDNJaOJGLgSDAY5rtweIlhqnPEi7Wl9DGTVok0+WEcuT8o9c1o6Dpu+Fp7tCgYHh3KAk1Qt4ol1Z9saLgjGFA/hp3i6WUW8CiRwPTccdBXNiJ+1rSqNbno18bUrUadGW0dEWZJ9Ph1FFtpZkkRjwJN2APes7xJqmqXkax3F5cywE/KjucEduKz9J/4/F/3T/KtHXwBBBwOn+NZcqepyx0kYfzKAwyD6+ldDYx6hq8Kx319MyIu5RI3GKwIuZVzzzXUoSNNuj3EBwfTiqjBPcqcmloV0u54dqrIkqr8qYQVowa5JEB5aDORuZSVJHpxXLaQzeYV3HHpmtPSFVnO5QeG6ihxT6EtHc6b4oaIFzqV1HIWDAFd64+hrS12/h1TTDbmTT5JdgcSqgRyfXHQc5rzlP9ew7elW/wCD/gQ/lVQpKMlKOjRm1Z3N63l8+1Vz16N9RXW/CrTdHiknlvZ44pGuDIpbj5SBxn61wWg/6qUdtx4q5HJImpAJIyjZ0Bx3rixdHnquMXa//Dn6DnM/reR0q8/iVv8AI7L4267a6Hp6WWmXFvNdagrZKcmNOm7PrzgV4Iw+bj8q1PEDvJrV0ZGZj5hGSc8VmS9a0hFxik3c+GppJaHffBoJdXGt6TMR5V1YMdrDKlhwP/Qq4rTLubStXhuoY4ZJraXKpNGJEYg4wVPBruv2ff8AkfB/17P/AErgdT/5CVz/ANdn/wDQjUxfvtAviZ7Dqvjvxr5Fvcj4eWKReQBKJNKZgT/eBHOD+nvWFD8WtS0653yeDtAgl5GVtXifB6jJNerfDi9vJfD+hNLdzyGTTfnLSE7sSYGfXArrtTs7S4C+fawS5U53xhs/nXZyO25yuqr2sfHGv30ep6tcX8cKwidy5iRAqoT2GOMe/FO8NazdaBrltqlo3zwt8y54de6n2Ir1r9pPT7G00vw9Ja2VtbufMUtFEqkqOg4HTmvET1rkqwTvF7HVCXNE7v4saLapNbeKtHUHTNWXzCFHEUp5I9s8/jmuDPevWtGAk/Z41PzBv8u6Ozdzt+denpXkbd687A1HKMoP7La+40ixRRTT90UV2Duf/9k="/>
          <p:cNvSpPr>
            <a:spLocks noChangeAspect="1" noChangeArrowheads="1"/>
          </p:cNvSpPr>
          <p:nvPr/>
        </p:nvSpPr>
        <p:spPr bwMode="auto">
          <a:xfrm flipH="1" flipV="1">
            <a:off x="457199" y="457199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data:image/png;base64,%20iVBORw0KGgoAAAANSUhEUgAAAOQAAADkCAYAAACIV4iNAAAAAXNSR0IArs4c6QAAAARnQU1BAACxjwv8YQUAAAAJcEhZcwAADsMAAA7DAcdvqGQAAP+lSURBVHhe7P0HtGbndR0I7j/n+HJOlatQVciBBEExR1OBlJq2oqdlt+xWe5bVGPcaWZbH45l2z3KPQ7vd7WW7bSu4JVGUSAWSIgmQiESsXPUqvpzf+9+fc5q9z32vUARBkYQp2FiD++rW/W/6wjlnn/Cli3e2d7Z3tne2d7Z3tne2d7Z3tne2/7I3197xL2L7i0z7ne2d7T/31t07/lC3HyZo3gHgO9v/P28/FID+p4LoLwKE7wD7ne2t2v5CrBy3N53umxX+H+S9N3z2M5/5zDvAe2f7L3L73Oc+9+cB6vsF25sC5ZsBxfd65/b9HxR0W1tb74D0ne0t3/r7+38g8LwOsN/r3R8o7R8UAH/e83bv9SC8E2SlUukHze+d7Z3tP/sWjUZvg+r14L0DnH8e8L5vUP4gAPluz9r1O4EoEL4efNVq1c4bjcZ3S+ed7Z3tv7jN7/cbmEKh0G1Q7QP0TnB+H8D8bte/bft+wfFGz9m17wZEAfBO8I2MjNz+Xa/Xb/9uNpu3f7+zvbP959x8Pt+3gSYQCNw+X11dvf1bIN0HqMD5BsC8ff667btdv719P2B4o2fs2j4Y7wRiPp9367gPQIFvH3Q6tlot+33nlkwmv+PaO9s721u95XK5bwOM1+u1832g6rgPUgH0uwHze1jLN7p2e/teQHij+643AuK+RRQQ90G4D0ABbh+I7Xb7O0DZ6XTeKB97du/nO9s72w9l83g83xUQbrf72+4JkPvP67cAq6OAuQ/OO4H5wwDlnyfwb3TvO8D4RkDkNfc+CHnNLCavu+PxuIFsH4CvB9x3A+Y72zvbX+T2eiDug1DX9btQKMg6dvYBSrm3368HZiKR6Oi96elpO/45oPyBAflG1+2aACkwPvPUM83u94RPF84zzoMuFqOr/24n/8bl0iN3PnE7nzsydH33Or2J7bV079zurJ8V+3tudz50Zw1e2xwa7J1wc9kJa2MZdL/PfO5M447EHGo5P/c2pX9nfm+0fbc899/T8fst1/e7vZ4Or99en9/3qsMPsn1n2rrwxhk88MADgzQqBjCBslwuC4QdgtBAKXAKlLSOnTut5etA+bocbXujazDr9f1u+2CUZdwXoDt3XbvzT4+4WSxXt8ujznXUNefc+e36jt2IIw5wl0BZOnoXHe488rdDwNfvr990TVXUvv/7jbbX6uDszqZ89/fvfOaN9jvL0HHowUuv3+/cnGfEO73/7c99f7ved9LouqSmjEK39w6rrOf+vO31ab7+Haf+38/2fT94O/0787lzUxn299vP7JP5z9v2n9nbreza79juTFu78e11z+xv9OL83W7XT2vp1b6/EQNegtMTDAY98gh57paXKG9RXuPc3JylvOdRfpdafufm2Tveub3Ry7dd1c3NTbcy3N7e/jW7Y9veK6+rlEMLpzyOsGjnNROg/ft7v/fPeRQR939rBwHovLu/q677Qnzn/vrt9ff0zhttymR/0+/vJ+032vScFdjOvu31/f2Htb1R2qaoXrfv//xBth/0+f+U7bvltV/u/8SyvOHrd6b9PdIfHBz8XxlKuV0ul4TOrd/EI09dam111Wo1VyQSQaVSIfm76O3tVeMQCNQuwzTo3vHjx11XrlxxEnxtu1Pobm9vdPENr91pHdWSWi/u1Dq0cp0uNTMLot/t9t7TthFErKyL1/kIn+OuZzpN3WFlfHQBAryn95gG3zBR5rmdeVx8lvBzq+I+uEzVOYCmzaSf73UKSsKIOCqDwMqfdr5//fYmjJGkpOxr1/XbjvqnP6Wg3451sU0HXmQxLG/bTPCdTeWzt/UMy6Td1fUwu6ZiYrvn8XqNAO1u22hgdWw7NemwXkrBohjuchCUvJMsS8Q09M5eLopvmJ6H8Q1Lqfu8rvt6udVS+h0+w0LznoquOy63zpWuwyflr9/KSEfRQ+/Ztb13tKluHjfzYp4uFlC3aSWce9z1fLPegNfns2v2Hv9z0Vp3OhQGq5tTFnuZm/JRcaWUxVKl53Z59t7V/3yD+dor3PVbm8roMUwA9VqNF/ge66nrqp+OzrPO80p3v25u1sHu8D+CiUfaISYluWsbj3iPmbkky50WecPrfFZlDfn8x/lOu9VqdZhmhxazTRdVhzYBqettWsU23dS23FceO/vuq2LK/Yae7+K6vv58r/Tfvr3+2m3rKDMsMMo0nx5sV1tGdAKn3UK13kS9ycrwWqPRVCMOajzWaxTMlgv1RgfVGp+rSpO0kUjEMTgwaLmVSrpmWfH9JoLUKuFEFE2mFQlHqW1CJByFjQ8ZoEjsQNAPNwVTikt8kAUWkEVsCaSXwDDmU/C7JLR+S8DcYiqPXgqZfotxZLXVQ5V0AKt0BEpe3mO6z+23951SOtftXXueeZOhDCrgC4Tgp6IRVJqkh8/nRzgcNnqQeWi2yGwBh4nvVdncFIslecFwasTgzktWqtvXdMa6MZ9QOIhQJGj5SXEJuGp8qNXriMWiJoQGWNJab0pxSgApPGiJTywH3zJ+eVgP0dbS0bHdvP2bwgef3w8/6e0PBhEMBBwaMj/RdX1jHclEEj6vz9JQYQW2ZqNGurDEfLbJeisfKYJarW5l0a7aKL1wOMb3/XbNy3TEW5erzfcoX6qH+EZeSxkp/a2tbfT19fG5gNVH5bT6ij+erqNEVEZuzsGhhZfXCRgEAkF7RrRqUnZVP523SZd2q8Gyi0bcWe5/8f/+x/cIfMyb1eu29FsA1UaZatES8rHvBCVxIsC+Pp500P/aJoJ928YafMf2+mvfYR1plt2PzrgqrKWBo0XmNChw4oeYXK3WTBhrrFi1XEet2qBJp8CUBMgqCQeESPTBwR4jfo1gpntOYrRIfxdmDh6AJ0ymUOj9vhCzocWROuXG28yh7WhlgYECKkBInlVyPSvgCJhilMomzafNAQ8Fk9fFAJkjCbJSVErO/zo6AiOramC2ijkCapW0Mug1Pqnr/EkFinKTgkEABv1BIcDSsPJYOSXD9hY3losFdlHA0ukUcru7ZiE9LioR3uXjlqaOZhFJG/1Gl0rCyqSysF6kgTcUtgcVnzcadXh4LRwlzZQjn1X+ZjFVbvvHi5YBnyCdzGKqzpRcs6QCmtWfdaLLo/xE4yaBrbIEA35Tknq31amz7BkkkgkTdgm35EDKTwpIaVNm7Vxb15gk8DA/lUcpM1+lK/4rzXCUyjgi0JD/oExIobK8na7SoVJjHsViEUePHoOfYJarKLlRWuZ9EcjirRSE6iyj0GVd3aStqi1gymORMpWCaqle/O1Ya3kEVE5Wjxrza+Of/73/6RGWj2JkW0tgZGZN/RZAdXw9KOnGtlOpVPv7sJJ3/rZNFHr9due1b7OOih2pmSyA/cDxYNl0LO9KKBsEoE7ISg0GYKWsq4Pahhaz3qKFBLa2SyiVSwSZGyESPJGOGyCNNfxPAhWLRXDo2GE0CDpSiMALklEOuEQwMd7r4+6VBSNDyUhHG/K3PBH95t6RkJql46kdHYvGf+ITd71LYeB7BmAKjxMmOICUmJprSYk0AEhQedy3iCqzQGFegupPxlcrTXil8amFJdG3LQb/l4C3mxJMKq9WE8VyjdYtrAEUmLtxFRFqewFPzVZ6h4w2gVAa9JMsfzFC6TgKgoChQqEecMrCGyqPzkzAWGeKOQki7c83+Y7Vi9f1vMILyXGAgPZR6dXqVSVinoO5k0yjK4XFNHiGVDKOYiFHQLCEeoZp6tiiNY3To+mqjCorsxKPREcBTbQSNUk1e95rDOBtblZuviNXVHWSLXfREsoD8BNQHnoaXg8VnOgpsvCJKt3VUrmMw0eOkX4Bs/Yt0lOyISAJsOK5T94T/+SRGCVogZVhhwBUGSQnRmORSPw0zSP+MhdzW9tGw3/+a//Tj7CMbcoK9Xi3xfoYGPePLJQdBUodBUrKfUtWUq7r9va2LKZZyTcDyO84fyPrSNfI84n7k0VZGtVARKUF5+NyT+im0jJKOzYbqphiG2qqepfuTY5grSBBDc64GB6/F5FogoyTNnPcqbHxMfSP9KHaJKhJEC8tjmP1RES6jj4vYnFqaIJSQJUmFJDEeHNVpf32hEqEl0UVzpxnBEjeM+EluJmWQLlPFzFQSqXtEp3FSGfT9S7rwJd0YltHDGWZuwKNdgqCnvGH6A6xLBYTsgyijWNlyWgm2yAK6nSHKjW9R2sTjWJnaxl9PUkqKgqN8hL47D0H6BIQCYqbSsjSZNmkB9rMj4+yXKoDwSkXjxdYfZ45SBUUlL/CCjtSIBU3VRhK5PI19PSNWnqF3A6tH+lJ+lD1W+3btPgKRbp0/+8+dTdefellq6eHdGvtpWWuoGirN1Ru0dtBj23myjM9PSceSYFq029eNl6IB+KvFKOYZQpS5eZzxL/xTK6/+CX3Vy7owNAwXWgC1WjbNlfUQ2bzVAUwJWTtDCYAXlpFyZGsqOiicrOMUiqUFykOFUbelLwCbWYtKU//8//9H350H4y8rJ2mBU3tAiWv3z7uA5JAbL3eSn6PbpDb5yztt23fdk4wGmUFSCLdvW8dA4GA56GDnYKIbxwgUdtN6jcCp0Fhc9yWLoFJQLIKcjuKpTq2dwoEaZXWQDGgmApaxDRdoJgBWqWaOngQfros8uElFLKGCt5N6zIrD8/j1NYuPzUoianrIpy5PTz6eDQXjQQVIHVf1z1yYSgoYpCuSyBcxgz+VjUkBHvupeijgwRGm11jkhISFVKX5UaxgPrFf4w9GDN5GYv4QgGjhwClxgF7SELDQ7upWLpOQNYJTA9dL1kVoFzKIJUIIp1KWQOWwYFpVIo1rK6vW2yY6knRmg6wvMqS9OZ9x4Irf7r0bRcydH0bjNH60gkKKMtB8NrGZ2Q5BHDFh1KYpWod2WKTQp2m3aGMtctIkO5hxoktS5duJ2P+bL6ELus1NnUQ16/MIsQCRBi/uqhQVU5lYd1QUkqMv0y/caNwWtmon+2ovKUw1BYg0Alk1njCvMR7U+h8RkARB9rKn+CT7CiuNgW0l6ZA1+LFCkMhP5W6di8tok+eE3koJSRFTlRaeQRMt5uxsKwuL6gsxn/+ttiU7xl39S7LIwPhKGsX/sP//ps/zpsCnMC4D0SBskGgGjh1FBh53UCpbd9KKpb8QRp3VPc7tzvP37AxJ5vNWt/LY8e8eWk206QktIjNulggLpdMro2udSl4Lbqt+WIFO5kCunQxIkEXYwQStdskMGO0eGkjsNsbRB9duKIafvi+An1ZHBFbLqpAJjclkYwxEBeYZDHVWksCElw+gZSMNvywbF4xRDvvmQbmDQEwoPhTJdc589h/x9HQ+idN7lxzTJ2z6X3T8DxaI4yxXsKmhqya5emjK25WWFKz96oJJwVOwqvfTf6mziI9Koxx+LtWQDIRwmB/D+Mnxp/cJDSKvdfXtwmyBvoH+ug2JlgfWRw1Dik2EuBVBsVDLmxv7xDkOYwODyNKN9IqY+WThRSPaJ0JGpW1RguZZUxfbwXoHroQDXboGnoRJG2kVGV0W/U2y8AQhLFclMoiv7uDMPkQZnzvET9uW0gnHyZjWbLoFqfbHxMSmGQ95Uk4do/nfEd1lAdl3gXv60UBQpveN/nRs/xPSoLGh3VXfNrBLmlXLFcQpHKPRhhHk3fmXCtv5qM6S2GI3vJ6lI6gLi9J3pOUgSkI5akM+Jy1Kyi25p/yEc2eff76XxYA9wHJawJinb8NkLpHuurcwMrn9IzAyEO7te+20ph1fiiAfCN3lQDwfvjucFZWSS2hihVVaXNTaSl1rcWjGjqaLboJrEpmN4fdbAE+VjQeFMD4bLtB7RRGLN1LIlKoqOnpN6Gr+JDECDCGENgEBItpSHQvgRgMEIDUeoo95J5K86mRR1pNXQIOcOS+CowkMEEoEAnYAqifGlAujS8Q5Ll+E8zKh++YgPEZ06pM21weY6xiCgJYQFV6xlwlS4ayrLU6AcmrQUvTAb8YbxTVbwmamExQSPPXKVRFAqLDOhco6Ol0DP19aVosR4tLKCwNxXF8lUU3hWGNDnsNJcqf6tCec7t85gq323VaR5/VQ1C1vJWveEOPpUlAqjVRcX6mUEOl7kOEdEvESEcKd5CWherdyt6mu9xqeVHh7qZ7WCHYo3wmHgvTKonOijlJZ1k10ZM0M+FXnU1Vs4y8TtyyDCbmBAzpZeVWuRwwyBqacmEZ9aqkU7Gx3HU9rDoLZA0qCMlYoVDB5nrOlGWciiwUooLY4xMT0j++K49AaakcTj4GTtGVaYqfApyeMGVgwOVd7naPCk9u/u//0eVf4EMCngBnFpFp1Xje4Pt1Huv7wNw73o4x38ht/aECkol65K5qhMJH7okRkC6zhmpRlf5R/UREVVDXmvRJRVN1h+xkdlGlxg9QgGIBEZnXKZhubxi+SIzHAHcfgrE4wskotbYAJTdEMYeKpb49/pFiXjFZJbSq6TlZPMZQKgAfNWHmM3reKLz3qN0zwSAweZ//2cX92FLukoBobi7vySU2gbL0+KSNqGFaEh57T7tdouA2WGe5UH5rITS3mZvylVskgOhEQiFGi2T+QITWJo7F+Vsm5NGYYmu53MxX+lx14PNkrNU5FotZ2mA5FFf7rHwqlwohxEqwW0xXymQ/c9VX98kfSnmD7rIaQWp0WXOlGpVnEFEqkVhE9QUCLL8AKzo3qWTabQ/qjHW7VFory7fQl4xgeNDpcmARWC4qQdJKwFQ5BAKHJvxBOukZc0OFQisQjzrfOzWwuPcAyZetAYo3LY6l9RRvPExEvJUnJn4vL21ig55DPB7B+MQAPSOmZ2lbglYGh85M4zYQddQzus+nJaOkgxSqgCmjomtmWcmfNq2xfv+r/+OZvy6rx9fkmppl3ANknenWaZRqLVpInhsg9Sx/U+c6bms8Hm/v7Ox0XhdHOoL02uYUjJuR7o7tzvPbgLwzfmQBbNjQJx/ozch9anWaBKEjoLKIjXrDgmNVUGPFG7SQ5Qrd1Z0dMhqMQTqI+mg1WUdPIIz+oUkynMAlcWJR9T120DPQi0DYsXgWU1lxKXlklixgPBYxKyWLJotlTeby//Ug/+m6beLtXl1VQrkhSkwd9yK2NcroCeZvgxN07iTBqyIFAUGmyrpISCREsk6KxyTU+6DRk7J6Plp+ayxgImblrBhy67lJIJmMvS8LWZdbr345aWkgzro7Wl4b07RiO40QDcbdAouUk2juCL494CgO0kKnEjwpmqDAsif0qr+VSWXlUa6oBLDOWFMNbT394wRelfnVCTK5/2qNdARZ9JAr7PaH4KYiWF1bQpIg6EnHEfIzlCDttas8TF2ZWZ4qk8rhlNEpp4RdlFId5O5aQ4qu6z+X486LZiqpvcULThVVX4eGGh6oWHl5cQ1raxvoZVw9OdFvrfZSTtocG+uUw1JSs69OrD579dIzqhvLJJrpCs0dL6nMTl9kWwDls//oH/3hf8dnLGYUCAVKAZF7TWCUleQ1/WZo3rgNSu2RSKRNT6T9BnGkicQdm9VUm1P617Y7zw2Qd3Z37MePzNT7yIwno9YtWSFpIgFCTdAClEiv5ukW3bJmk8F3pYYdxjcuVjhEVzVKjcYn6X5GMTQ6TWYHGM/kMdTfZ/1aPYP9CEYoVASuXFGzaHsaWI08qWTSXFcx1QnYeSRDBFZVwWkh0z3uJhyOK+qWQJPjjrbmUQC4zXRnF0iNh3pG+CVehEcxTVJjwi1hMWbaVSOamBsMU0iVp8yCpSd3TO/zOT3IZ6SVW3SnKpUq1je2sLm1jd7eHiTiMUTCIeukdh52NikLczP5W2nLgmoTqPf73yQ4DnjID1kFviOO6yjL7bSwEtxmZZzYqVKuolxtMb0o32kxPGBKpIdotu+ei68VWlJfSH3Bbsa7NQsXfPJepARJCkcBqUSijaqtBrug8UVlNOKIeiIi4RYJha1F1Mpsf6SjxaJqTOG76sO1zeGH3lKZ1GbgojJnFRhX72BrewNTY0MYGkohIIDLJVBeRnceWV8pZtVF11VO5ekUVvTi/yqDeKxS2D2FVwoH+A5PRb+///d/+1cESJZFoKzznZoAuH8UMPfAaVaShkjPmIVUaytpbnEkjZhaX980IO24D8g7G3QUP/KW7/6p7raekWsqa8FCGbPVbxgIR+imOq6s+iGLpSp2tjJok7nxiBoOZHkoUGSQm8+rtTWeSmPm0Ay2dzaRSqcRiocNkIoP1UJmRSKlxZhkMs6j486qw9eGrAmQZJyYYQzhJuGVhdVmoOSuxh8xWqpYAmBxqE4oTbov+ZJQaROznE0JanfoZqDey8jYaMxrm0LYL4PDX3vQeY0X9LQ1VPC3BEsxnQZRtBj3+VmXUITuO8tr1kX56R2+b7SlBXey3C+bY3Hu3ExBMC+5s87DsoYCraNI5LXU6MHIBda+tLROd3kNBw8dpFJg/EraigbmPTB9gTHPeG1+fonX2piZmUDQ4jUpBcersEy0WYVVhg7qjFMY1ti1/VEwKpvaF5S+zluKg6VASDfbmaeKrJheSkUnFgczDVOmylNZsfqy7pKfUycOoac3zvLohpSJeKx3lLVTHqd0+u2kZbRnGc0CM1/xTtpLjTu6LkDau3sK7B/8g9/5O6yT3FCLF3lvH4zVvd9V0sPcVl6zeJLnt2PJfUB+j4ad27/3qHl72z9/wxZWJkqDReeA26F0flutoNpEbAXdspASGFlLIzA1F8lpVrIu5m5vUxPzPt1Vl7Six89nfOa+DQyPYWhiHBu5HQNkJEpAel3UmIwtpf32Ni8FtoeuisCmXQx2Gl/U9L1nAfcYac3gds2xrjraOFD+FidkdZ0+NL4kZur3HjD1/r7AOyDQb4ehdqpNl7Sz/hIuG7DAshhYlAfTNWDZb75Nmkiw9ZJaH2X5tWmEiTaLV+9k096mPPd3h3cqmcDq3NuvL4WC9VWDzj69+I4977zBh+j+SgFQURKcpWLVFEMkopZstVJT16pcfFRuuhpGBMpioUwg+hizya2me2huJ+lKQhjt9+onb4SvmZIRMKVMKRl2zzY9tqfkJB9m0fdcEGvxJMCl1NWKyl+8zMS4q26mbPhetVZFdneXXlIK01OT1jJsMmA7KSpa6Fm9ZzntH5WU80vpaoSORnAJkDw4INU9Hm0gBi/q96/93d/+VV42l5W7YscajwJjlfdlGQ2Yd4DS3FY+Y7HkfsPODwWQ362FVduAa2nb+okkfHRfrBWNye4LiSVCIhFVfEaiR0Fv1XlfDNA4waYzLI5/ZbpV/dNTiKZ6Ua00kEgxRokGjcA2dpJHFU2MV6e0XDwJhY1GIWhlIYlI09z7fYxuu+64rLouhkngJVC6rwYaldVcTJWf7+uZfdo4ikWVcfK133ZD/wkEquze0xIYCpTALksnhlp5edMAKWDas06eIo+RSAGdSMSL1j+nJJmvQz/tem7vKEnnpnIbrfmOA3AnbtRRIDNAsj7O+/sWTKUgPfjTBI67lKfootZltQPo/u1yWUn1P//4Q6NlxEsnP7tqVu42jW5vzn3n+v49Pq1EeNSpIxPiujZlpvu6R36yXooRtalRSdfFv9fS6dpILw2XUyt7mJ4Yk7L6W358ys00VD4+zDOmp3T0Ns/3d8ms0pNlVjmcrg/lyROBeQ+QUhi/9nf/468zf8WMsnq3wUhZMeu4f74PSD5j7i3PrW+SPGn9IIB06PIDbiyoa2R0FMMjw+jp70EynUQ4FoM3EKSMeVGncJZrTezmytjYzGNheQdLq1soUCNLsMR8IxZlUC6tgmkNIKdyRIP/WXcBKWRPfRvDnU1ElYTbkZuecXjmaDzDrzbel/Dtb7qscxtwLc1M4WZtnN/SydTQ0sSS/TvzsGu303HytNt7z0neTOZIThuZwqNK32ahqIcdRnN3npdgOwKkwjqxqBKwVHlPCenoWDxtqp/lY+XkxvedXexz0tOuZJxFF5z9dpF1zjSsXnzepRCAfKINYswvZc77BJh1AcnyEdQ6qqHEvBB5i3xfgm+eCZ+zd7g59HGAqM3hl3PNGs0cwnDTddJHMS7lwwZNaJc86BmlYZfoadGCCyyijaVv91X4DsvlRiwasoY969YiCZS10Yc5CIB802huu65zF7hETwOj84KVyN5juubCSqFIJvRbefIK6+PhMzS8YhhFi+cEo37rdRfvuQg+F9N3U7npmm2sv62YoX3v0ve1DKoS/oE2ZaSjGl0isTDiiTiSqQTS6QT9+bTTgc1jT18P+vr7eS/NShGkdEMEVAm9ho/tC77mYvsZ5EejMaOgWmTFKJsKs/cnJms3Kyc68LfJotHIAaNAaH2C5uqImM5mgvFtO++LKdqYvxhm8YOBUfeYnwmJ7jkCsb+bBuG7+w0U+yCw2IMMd+nEkmb5VEYDncCptHRV71i2Tnr2S0nu52Onzm+lxfv2W/Tgb9Vez2hXeszeed6ec9I3t5uv2jnL4CTDB3Vtr2xOtkpA9XTyUIKirf5XTjq29d5e+UVXe8vedTYTZFNsKpcUm3Nfu3hivLpjd0RHPJOFdPJyOEjE8x2nkZDpuTv0dHhgbGggETgNKE5K1pBHT8faAKRIzEI69XAaZ3QkP9WXz3rZzBaTKb5PglhpVF/jF9WnFZoXec14a2k4JWOaAqEVWkeeC4T7Rxp8t/3mfdvIy9u/79wa3+fyp8ro+9poer8tQRuBwQKrwcVGtbASYp0G9cqdUAOBZnSEgnQtuEf4Ww0xApLVme+2lIY3gHjfALzBiAmAGgSaeohpijj1eoMxScUaIerVKvca3doa3Za67fUaNbzyZumsgPyP5Dch3wceieFoXTJcgkICEkAEku2O0NqzLJfDHL0vcDrv8Mzu3wao/ky6dWzR/VPM1OCZtDoTZT10u6vGCT2vNO1p1V03nGt7l79tUz5SDrxrgHKe04NWCvttAsjdOeodgUHxO2NIs/p6Tse955iOGG3uO3/rHY18abKoza7cdcV66griPQsuJBh6h2d8WO8KGnbDpJr/lA53K6kYuveUdl7mtl9u55qz69w56J5yc2TZXjDaKUU9oBjPqbH+qMjFj32a2//OL71ufHktGW57d/ceVNlt1wXRj5eNInzPYljec5Pu9Afg6wYoFJp55KZFtVjcAMi62pHn3wZKPbB3bvv+uY77W/2OZU+/17Yf/e9v+y+6NMu5XC7bkgRKMBgMuqPRqNvpanG7k4H241W6pRqRo8EANQLD+tZ4Xucul0StrGrVq1bKrEWb8aAbAa2sJ8J4gvBHeuAOxZAvV1HIFdCsU7gpxOFowlxYCZDc2GaHUCfTNXRKQ76UbzZftL5Nzc7u7Ulb94iILzorTmERbwv0fsOOtv3rFsuQvo7yc6pttsCYTgars1p39gRPFs8RBz7LZ+wt/hQY1G+luEOKSNIui+tsPOpxHvaVg8rzbZsS2dt0z7m/J6z85eSvEtllXUEhX0J2N0c6kOa1NkKBGK9qKlKNgqv0FE8HKGwaLEGh0ygo7hoVJHGsNTpY28qhTDnZyVaNxuFYgvc1uIOZ8J/ico+UrYBqaaocpBefEYnUSe+Uz6GrnpBSUPlVXpV7f/uO33xGYHcuk6483x/Ubff5z6G+fvLIa/sptOhd7bcJmNhTLixP7TzV8zqXpyOO7kPaFKtZWf0mxPWMlIsUFnyoVZvYWNvFrZvLuHzxBi6cv4rr1xawvlF8VrmwXGKBplxpbmSL+avRxqZg8bqNdeU5HSX6rm43oxUXHSdn0yJYjHu7xFCX8WT3DVYPuL39QICkYKtPkuXxuP3dIgFZN6EoUxDUMqaJxmqVUydrneBp8JoYLM3XbLw2pEusbNIy+gjGWqEBD3kx2NuL0eEhlBh3tjsepiHGuxGNp0C9TyJqUm6UcWoYflpT7ablSPi+vl4HDLqiFkZHRozhrwHwtd96zo7kqN3jFbMDZJQxlxcs7b1nBVxZEOlQc+PIGuVjTGX+1vDAJyUo+5krXd7WL4mIXdvf9Oydm1Mm52iuL4+ybHbNnmY+Vjal6cFXvvQEnnzyaVy/cYsK0IPjJ+5jWXz40z/9Gl544SxS6SGMTxxEZreMP/7jr+Hi5VsYGp5G38Ao1tZ28LUnn8HC0ibGJo+Spj1YW9/G/OIqCqU6Q45R0jKIldVNrKxsEawexBJ9dPtc2FzPIE/+eFwB+H0R67YpFIqmhLV1XRr5ol979LV6O/XQ5lzbO9dv7sKN08iimhr8nHu85hhj53nxRbTRfnuT8tC7VDoOB/hb/DN6Kfe9+wIjvR2nPIK6QKnnKVe0hMsLW3jya9/C1594FmfOXMat6/NYX95CZjOLlsv/nEDIsisBAxuP+m1A3P9N3One/tHAyOs6/MUCkq6jAlzPYNr1eCRCgHj9ZrlccntYSTXKuHjNZf1J0sysPonYpBUN0m2VC6SZId5GF6mKF/0dP05MH8Sxo4esxbRRayGZ6EWmoFFKch3auEbB28lktBitucI+fwCxWJLpha1pPZGIUYgEGgdEIrtDfMKKYHGAYqe87QiLGCyO6551fdj5/mNKRztPeFlhQavtY90IwrYH1WIdK8urFEA3BTrE9CQs+5pbVshJyMqhZHnfhuxpvyN/HfWostb5/jVlbXUR0C1/Db5Wg4SscRcvvHiWgJvGfQ88iMGhYXKxi0I5Z1Z9kEptcGgUm1sF3Ly5Qg2fofj5kezptxkel69cxY2bi4hEk5gm3TXT5uyr5/HCS2fJtwCmpg5TsVbxR3/0Zbx65hJSvYMYGZ0m8Er44h9/CZdnb2Fi+hAGBsZoTZb43JcwO3sDt8ijkZFB0iPCeqh+gohaYlV/hx7OxppJafKSxd7cRSejid13jsKLVLdj3RwaScbrNpzP6c/UaC0nZnRoqhyV1WvurcAoRabfTuqWqll8P0rFBi6cuY5nnngRN68t0ZNjiNIkL2lItBCk1+VFy+OXhRQIqX9vA9OAyPPbwNRvAXJvWQ9ZVL3z1gCSGbvvmul7PGzLa0TIwLI1uctiagxiMt3HWK+NbLYk5WQE1JA6CbAacTq0qgfaYdzvSmPSG0ZPTwzVgAvZUoGup5bmCGI7W4GHwNPYy8uXL6OU32EsSneL6eSzOebRa7Pzu4zd4rGAtQTKJdHaL2KKMYw/9sEolsjqqILW8sZ7crds7iKPYpd2c2PEWP6Jj9K9HTKmSU1ar/kYd7mwfOsmXnz6KQqEB2MTE3xRrrbG5TIvxdNKj+8qKdKPjGfcW9MIGXoGVEwawaTROlJMmu1RpGehmR2liryNNvcmKuU2ChQY9bsFFHvLHaQlYDZ49ewsJianMH1gCoGgBKzMPNukQ8hWYVD9dkn7WDyJgwcOY2p6Cm3SRhPAU4kEjhw8guHhcVRZllwui2Q8QYV4DP29AyhkC9bv2Nc/gAOHjtg0tzxDA3+riYnBIRw7fBjxVILubpH0KPOdfpYvhPn5OZw4cZCA1Ex/KhPRz6hnP7nxjICSUtrc3EaprFE/QZ7zmhim50kv8Um76SO6p4zM+Cb9FwJcbmetXmFSGtSubi8n7pUGU0gj4Dl/fEQ8VoJMV6mbkpSi0DmNR2anime+8RKuX7hp8FIIo8aikC+IJA1NKhZFMhZDtt56jrJkgBTgeLwNyDuPPp/PAKpntb3lgLz3wOjj2d0C3Z1NEwBZMs3ObpIwmvsozVwu1xnf9Vjnfj6fN8sGVxieXBsPuxOYankRoIDvVApwjQ/Ak0qaFu+SUdu5IroaykWrqY7gg+NDmJkcpAD6bSUvAVKs6rTriIbVTC96CwUsvcMHB2gsm6NF90DKP9PJcgkpCLovCyYmG0MlIDrVzmdf22WZg3ysRQHdhIdatqe3B8Ojg1Q4WieGYiPAW558Xp4B9wY17vxiBqsbBfg175MkZwhsgl+hJaLCx/XZZczPbZNGQDbXwep6BZsbVWxs5mQk0ZOOsJ5qYCL3yebBwRkkNHzQhhaqrrrHsreb5j6D7r1XawDx2eLuDqr5DJqlLDwU5k6ZypOxvsoyODKMcCCAVDSOB+6/3yqtWDgcDuKRRx6htWiQTEykVMT5P/kqtmgJ+wnGeG8c9XaZZWtSCURNqaytreLU3UfpwSgOVYMY39O7isXNe5O99OHZp17Ev/lXv4HluQUcOXLQlhsRPxwAiSUOA116n3XS5tYsIPFNHkKXnpafdRPv7Mm9/7hLHvQnXui+FADP9ISFF+KjxjG3SPOXnz+HxeuLGEz1YXp8wpSDhjz6qWS1AkIiEaVyCWA9V35uD1z71vFOINrvPSD+UABpCuzNbCF3AIN0g2wdVWatIWrBUIAxZBWb29soVqqIRWK46+hRpONx0+6mxTpeHKVAHQ6nMRAJ24icKoF85N57cde7343E8DCGpiZw6MgBs2jrm1sYHujHgbEhxGiB+hJppNOaqKvRQFZnCoBG6tNtFqgoDOKsQCVX2ZnaY9wywbDRICyHDYDnOw1KeIOWqsl4RLviVjFSU8MUD9+4dgsLc7d4XX3Cip8qNkG3l2VK0to0amWmT75YPhQS5SNwsGzKW/FwJl/Dbp7xlTdGixOjbPmpZIrY3tqllXQhl6lia7NMb6OPVm0EydQ4hkYO0H08StAPWny+P0ZVocCp06dtHRvVtyMrQsvbJQ3VkKbJ4Zo6pBkLGjTeapSoPKoIduoINOl11EsEaNbKp1FSEtIS48DVhWXsbm0jw313i/HT1iauX59lfN/E9vnLqF1dQunyAq49+xI2lhbIG/XrNQjGitHy9L0PIhAguMRjCQTlUa6245I659V6GQvz85gaGsJIKk25UXlFJ8GGhJNCZZ1ERDmrGiNgA77FF9GSZVbqVD+871xzWrX5W8/qXAzgJqWg3wKxvBfnnmN9M5ldbG9s4ujMDB59+H5MUqnKImoZlYBCIhoBOiUI8Mjtduvp/u87zn/o25sGZIHuVSTRg/d9+OPoHxqnq0q3jsI3OnEQp+97F3oGRnHg6EkcPXE3NKNB8yLpidlk0gcOH0KdgN2mIGxks3BTO2n6VYP1TA4OWqPQ0GA/JicnKKAphIJBbK2uo0EXzu8W02ll6ArW6M452pgM4W5CK+BzFxhtyo4EQszQeZMCoj5Q/tYzLLC9r/zUUmzzBSnQmlEvQcnmShZLvfLiy2hRmBqNPNOjoiEYZm8t4Mtf+Qbmb67TslVs7KbK4eyOVpayr7fqdD8LJDRpQGXVpHvartSppBJIJ9PmOtcpNEEKRJXmslwu0rp1WGcfBZxmn2kZ6HjU5G+NjlpfX2U5CS55BSaAUiKSFgkv02Md1MLNKzbUMBQK8kEt5sRYuFHlVRtFzPoSEPU2FcM2Zq9cxuriIrq0iuVCDtcunUebgO7U6/DRyqfdYUQZ7y/fXMC2vCLG+tZ6y+wHBkfx6KPvZX2dMaskN2ns7JqcrrIoZJG3MD45ibHRcfQzBn36uVfxFAFerystvafGFwqJFBzPZY887ddEVPMzdSZeymNQP6K5eBZjN/kKacVrjkxo17lotE8nAZcy4Wrg4Mw4Th47yDrmUS3twkcFEyYKQwHS3edBkPGpVkd4q7c37bKODvU9fve7HsX7PvIJCp0bN+aWEU304Wd+4Zfw0z//S3jXYx/EBz/2l3DsxEncuDmHhVUykb77cCyOGC1onUwtUfuWyKxsrYYshbCqca4khPoZNaQtTAuric0uEj/B60OpXngZt9IfwNkLZ2lZdtCTjCEapbtBbSZtL7JbLfiM3BaywH7rIKYQms5tPSfwCLxknpioBZteY6S6F2q4eGEWfb29tFYTppfl6W7SlXziyZewuZ7H1vYOVldZ9zDdHC0twvumnSVQPNEyJptbjMEY72oMdE39p4y5WwR9uUbrwnKtb9NikTabmzu0VgUkSCPryKZn5HIxhgw4g/cVS5Vptf/wC3+M/v4UXXdnXVu5ybL8Go6oAgpu7ZaH8WERu6RRb5rAF3JYp2KxTH4Bib4RBEIJKrU6GozdlxcWsb2dsZkYZYYQrVqZCoshB8OIJN3b7bk1bOxmcOwDD2L81GHSQuGEl/nCZu2EqDyajCtFYbmMZkS4i55q6FOfns9P3sf6mdcGeRjE3Y+8G/AFbOkSzf/R+GaVXnzysqy+3RrWX5pFfY2AYRzfoXvOqlq8pzi1S7Dv0oNijvAyf3HbeMf3RXunS2Yf0CYZdgypUZBlrlG2cgw/uuS7z+1jXURhNYEBcRqBKMF5ZSP7HE9ZS6hbQ1pOu41T3f+t4w/LZX3TgPzkj37s8YGpg4im+uELxzEwPoP/6q/+IqaPnCRoqP2HRhGmFagQbP3Do/jpn/t5purDzXNnEVxZRdJyoZtIrV+mMDVjESAZ5TsR+QW0gBSG/gFkKPCpeAjHx4bhL9cQopadnJjEl59kTENLMT0xgjj9fY+f7CDtDZSSBVVF/4wpZI4OsiBijASGgizgyFoKlPqt1jm5SBrtdO7sFbzw4jns7OTpSkaRSFHo1G3DtJaWNnD5wjytA10+xvmaH6jZEoo7JBCWj/hPjV2jcpmjVVmnQtJ6oplMDluZDL2FGpZWVhCMBG0VNfWnKnZzSdO3a4wfVwiQFfgDHaR7GUOyvMQHVpbXcPniJZw4etAGXqg62hu0rtVqmQpNnqCbVtKNXKFC0EWQ7htgPO7nHkKd4tb1hxBPa4pbnFZLjWTbWFtdw/TRuzA8PWOjZLbolnpIl2Q0Rq/Eh1tL8wgNpfDoj34IubUNbN5cwdFTJ1mPDmav3cSlS2cwMTpAyW3RhSWw5K2QFKJrsx0k/aZYjoOIxAbxwksX0Tc8hU/86E9hcuY4ehjHFQoZKpE69Yk45IGr3MaVP3gKa3/2KppzW8hvZZCYGoaHylcrCqqPdH1hDVfOXiIY/UgPpEhuKS1HpOUtFPJFa7XXfYvv5SnpJsOmRrGJCj2gCpWReKaWX82/lUKgpCPEPKL0Ls6tZd4egPzQhz/weCiehDuoWRl+HD91L3oGR1CmC1SqNbBIYdPcv5u3buHY6VOYOXwAHl8Q57/1HAYp5GmfD7UO3U5qpwY17czH3w93fxpVulTy42tVgi8SJSA2MD3Sj4fuOwFvroDcU+fIwBSC/UnmVUZPX4oxV8zGNQqETuO3mtbllGk2hwdNlkcd6SK25vI5WNnTphQeZ9icrKVaQbs48+oVPPmNF2n9qPG7HrquRVqNPJI9cVq5EDa2chRCxpVEXTQeQF9/D5VHylwdG2VjaNzLgy6mStXTk6SlTdiSE6kkY+eIDzEKVy/TTMTDdm2gP46+dAjRmIfPh2lx/RTkEIJhpwvplRfO48mvPYXCbhkDGp7YS/rL7KplmUdbOpExZpPWqNH2wR+KUVCHEesdQJDeS3xgBCGCs+PXIlXyKjTTpopiYdeEPMF71l1FHpQYShyeOYiD09OMc8mTvhCOPXqabmMLz//uV+EudXCKMf9uo4zzZ88hs7OFu07QcsrKsf7ON1pYf9I/EJ/CyPR9NKVptKgU+sYncOr+h+GLJGggowiGknRryyjktil5lGNqVm+5i41z83Ct5OHLlVFmqNB710EgFmZM7Eet0MLlV2fpJRXR099P2etj3lKE5C/5mKPie+6p56jYtuhSa1UBv/FbIl8t1fGtZ15Glp5OmHGvZELrLKncstJhejPNcgVRyvara9tvD0C+6/7Tj2sF6GCABPKGzf3RSA8tTHtp9gp26CqVWakUQTs8MopStUkB6kNuZRH1s5fhp6DmOzXUGS/44lE8+td/FtWwF9euXrFR/GU+f+HiNXO5NAy6PxFDpETX9rkLqBQLGL//JCYOzZDY/TbguWX1Fwjsf7OMmoUi+C3cWMK3nnuZZStidGTEGOc8JkspMDoWUu+sLK3h2edeIgACFGy+zWsCVqWSxdBwHxkYxfzCCub5nMil5Sylibe3NqgoEuYqCZA8qBjU5F6kCbr+PllRdfFE6EJG0NcT5bUEY2pq97TAmqLrFqW1jSFFEPZw7+UzYcaSyn+XgvfEV55CZosxT7FGhVXC4FA/AR6j0DstvM5iU25aPaqeboDusAYzEKT+MNx00zoUvBoJVKrROtByC8uNRgWbayuI8L6mV0UjjNHrjHMbNdx392nWoYVbi7eQJfAGRoaxdOkm1l+9ToHPo8u6hHpSTIOxIT2VXpZfbr0qr5LIdWy7/EgNHgf8PZJielMhDNBjCjFmdlZ98Fn87vfR/cysMmyosewsNYGcWdnG7uIammpZPTiI1IkD6HpDWLu+gae/8hz5umgWUMMA1RXjC7KOiifJy2K+RMVVoVKKYGB00OkW43PiieLapVvLyDNUEADiLJOHMsECw88y0UVCuVSyPu5zm7tvKSDlyL2p7dK5l/C1L30RX/7iH1JAKqx8Abeu3sAX/+AP8YU/+AP83u/9Hv7Db/8Gbt28jiItW5EWT6NrPvTRv4QG45IlWs+8GgXcAbgpQLe+9Soyy+uoVAnUUpXWNMp4p2mxxxyJ98o3XiJVPIgdHENWMQ4DoXQ0BX+b7o3699RSyjTldtrCW7K8TfX5+SmSMfTEe1lGMpvkI7kIOB5lHfUs31NLnDr3peGjdB0nJsYdN0dangwO+CjUbT+uXp7F4vwS89NwLwp3vozt9SxWFtextbGFOgW9wjjNlqUX2Pknd1lYkZBSBRPkVAeMmdWq6AwaEE/pj3a19GWD1+k6i99dXqOAaXD0xso6QVCgUMm1Uv9sB2trjMulfKQAKEwsqQmkrLJmVGixKpVBfX4aUKC9qb5iWjx1Hwg8cnO3thlHtWroVPPIbNyie03rz3JUCfobVGa/9ftfwRNPn8X26i5mL19FydNC39ERBONUlbSwp07fjdPcm1qvh+ASwBqiK2nppUWMh9LIUpE0ydsued3RYlW0tLJkWu4zt0vLSNoroG4ztm4zXCm36+imgyimfMiP0B2dmUaidxyZhV187Q//DJu3VmhFWYN8Cyuzy3iOAC1SaalvV41EPq/kR/F+zY5tG/mlxqMaXVgXTpw6ahMiImE/eetHlTRqVpl3vUFatjE2NsZnHU/nrdzeNCDj9PvV2pndzSJI37uUzePymfM49zyBU67bKAf1Tb7wwku4df0mtR3BVi7hwD334MAnPo5C/yAiB4+TsffA1zeMK3QT5y7foLZTWB2wJnkNXKf8oFkBbr04ixtX5zHw0D3oefhBHHnXYxS2AHYoJDm6wC3KcYMMlcVtUSBbZHylHMTiXItui5ar6JIBUxR2tTiqVVIC6swLtOlAAiXjul66lsMjg7zfdEb/iClE0wG6bi2C8FWWM7ORRYAaXH10xAKx5aUnkEYkFKWQ6RsbOeTzOYvrrEtGfOXz6pDWUtk2NpS0o03jDZ4LVNwFyG5HI5T4DoHaJmg7zENut+6b+03F1qgVMTEygNFxan6GkVLq6n7kK2b1TAEwFR9veOjONgi63Z1NZOlW1ktFKkDWjde1NIiGNKq1stOim5rbxOridT67gSg9nzq9lG8+8wqeeeECtjdyeOobz6IT8uCen3gMD/z4+xDpjdE11tzWKvI5xoBScFIEpKXS1qRjDZUsbW9gfe4601hHrVS2LhrRoV6pY2thHs986fP45h9/jq4k05BiJGC1xEkzFsSRT34I3QOTaMcSaNWoGPkeM4WftNAIK2KL3pYHa3Or2FnfMqBr8bSF1W0sbpZwfb6A51+8YJOxbdy1tUDXGTKE7JMVA31DFufbSntSyFQmPhIzn9u1gQ9v9famXdZP/cRPPT48No3RiWkMDk5glYH+2uoq5hkzbm9vkaBlVCu0nGTUoclJLM0v2jCtXrqY0SRjBgJu5J7TGLr/bvQcPwIfr98kw7K0LhpgsL2za8tGamXvqCcI92YZC4uLaI/145O//N9i6t77sbK6hevXZuGhkHgZZ7UlkawBZY2ET+Oll2p4+uk55MtFArtFN5Oqkq5cT3+MAkx7QkG0pnb5uUIN3Ra5Kf2Mu0qlBlZWNgQTs5SD/b3W4LC+vok4yzcZDCHhp6usvJhGPObF6JhiFcYompVCzS/QO2NrhRKnxVEu8m0iy2zunb3Wp8Z/crsUDxGwer+YreLlF87AQ6PZE49hiPHzIw/fjeHJQRWZQKQlp7W17hz+bjY1isWPejmPenEXDe4d0qBBJdGxGTNVo6tafms0H9vrK4iF9A7dxt0MAdPGUSrL9a1d/Lvf+j3Sr4JkwodTdx/G6ftOoX9yBGXSYH5+FdvZEl59+VVamAL61LBi9VKtOgaYGr2nV59jPL65g5HJKSrylNVXm4seX4BewCtPfwmt8gZ6R9JUQIr8/bg2O4/f+q0/wgVav8tzyyiUq+hJxpGOxbG+tIpKoUzFI3viKNY6FUM/ZSPdl0ap3sTCwg6OHH+A6YUxPzeHqYkk5Y9uPBWmPIVWpYNmicqDSqeQo1yQVxRs44bAqRUEtZzKha3828Nl9dMi9I1OIN07RLdgA2UxnW7P1uYardJNrNy6idX5eexub5vburq8gmt09xRsx8dGkTwwhSID9CzjqO6BCRSiYTzxrRfx1FPP4OtPfAPPPPMshZquC4Vni+C4Wfdh0xPHqY/9OFLH78YuhTU1eYChST9aFCyBwtbX6eorSn4sr3Xx1LPbuL7QwtoOrUVsjNZ3GE9+nQAtSODliooPFCEDsoSa4JHWZSwS1CcBPOrDC8HPWHkrk7XB84oHh0J+PMCY5XSsFyHGmhpwrlEemgpWpABqmf4y3e58voBqvU4Xiq4QQWbL+JtrLOBIdLU5bqZzXcJF7kpgqKmpVdCotPEf/sMX8PLTl9ETTttgBHIb165fQ3EnA5e5fhIyandLX/ViXZhQdmORrt1ZZBcvYHfuIuqbKyivLaG8tW5W0sd01O+oPrhiIUNFukZrUUKYdQ8TsGcuzSIQT2FsfBx3338KD7zrXkTiESraBsOSP8Nv/sYX8fnPfRmvvnSOSouWnlUyJWfKrUNedFDLZ7HLcqTjjJUJKLmOxZL6W6umsMIRp1W9QvdYraBuMkVWdmlercxlnL+2jGvLW3ji2Vfw5NMvkq9rmD4wjYD6VglGU0Z8X41ItSJdZtZ9ZXkHV68uYWenSLCVqMS0Mp2PIKMLr4EIBPD6Br2B9XXjt1ZNsGViKAfyGPScPqkgeXqrtzcNSGmSIDWIZpXvZrZJ/waO33UM8SQFhgJCCaRk0fXQAlcE4d333Iu19TUbCaJJpWUKqfrjbBwZi7FJ4cpRgNWpnaP7m93N0+WUZatjp9LClUoXwaOncPqRx1Ag4XO5CryROI7ccz9aalkkuCanDyDZ149q08M8m7SyZYKkQ1B4MDw6jXseeAj1Bi1Y2XGp5JYq7rJxrdK2tGQdWpo23d4crYkzJcgBm8aj5vMUGjJe8qYGhCzd5FI3Qu2URChKq8/nCwSt5nTaCBS6w/q0mayfBNW6VyiEEliBUq6d9X0yP7OeBBTvME+PgSxEa3vzxiJeePkqFliXL37jKXzhyadw7uoteiCsAwW7yxiuTdqr+8jWo6E7p6lw6l8sE1y26hyFrFjIIrO7wTh3GVtry9ihN9LhdTXqiHfVKmlNj6ZLYMejcZvFc9999+Pv/frfwz/9p/8MH/n4h0kpZwD9jSs38cq3LtCCluhFZJEvlnhdcfl+uKCuJIWFbdKtxPKxLnQRbWlFljFH5ZYnj206nQYnUAF1BAhRm2l06LYfPDyJu08fQSymzkeGH1QCX3viKVy8ct2G/XmCjPsYEmjNXzEkoCl2VNIMA3Hj+ioy2xW8QkWxtDiHUFDzdOkiaz0hlYGFS/akkOrtRZP81Or1+pKWGvVYPPLGRQXvQa27vwLeW7e9aUCu0wXdXF2TU0X3gZoov0uffJqV7HEqxV1L4GsfHB7D8PgoimT6RZprWRKXX2+6GAvwfwppIpGi25cwrUn5JeGcz45pXmQowlil68HIgYPIFvIo53LoMg2/x4++kVGCIYFQOIn+/mksr1fx0tkVvHJmnkKtweNeVPJaGLhGxsj6MPCnkJp7aDEg86NVEchsUIAJlUDRIZN8GBgY4G9ZMxeWl9Vws2v9pg1ayXIghIY7zDgmSo1Kt5rA1Xo29tFWWR+zflQ4Spx58JSpiOTc9+6bhdR9amcXY0YtdahyadhgrdrG008+TytZQ5iCE1LDBJNL0mo1S9TkaqyhkLFWrI/qwPtM19aRIV0T6UGkBqYQ7RnDDr2Mi9euYzObwdb2OuauX6Wrusb3aJXoYXj9VCzeEI8xhElLTRQol7O01LQwvUkMDtAToQLRUpBXrt9EqdZCRbEe+WDFZ3n13RLFzFpRTgpHVWbIYx9GWt1Yw6Xz57A2fwvrBMn89eu4MXsVL33rW9hgOdRiL1dSq0oU6BX5Il6857334uMfY6xKVzNJRT89NQOvN4zzV2axyRivSgVWY15VdZ/R9XVTgakBq1QgTbpeWsc8y1zG8EjEFF2TvNCCYuKJFu1SiLNBQ9BgObWqUJ3xabXlYnoEti+Oez/0KdL2rd3edAzZatYf14z9VcaNl8+fp1A3cO9995pl0DchhocGMT46hrvuOo6H3/WwfWBzgW7sJjXzoYMz2GGcefPWPDa2Mga64m4WFy+dt4afrqwVuawR/cMjYyYsGcaQ/T0RDAymbEByLBI110JjTgtFadwdJFJpZHPAC6/OI+BPkSE5JKPq3KYl6dJ12tmgBdnBybtH6fK4CT4Ki6TJNjWuCECK+/yMhzdtLOjI8DAyOzs2KCBXKPE5F+IUvqmhftR8USxltFqA5mp2MDSoicJqWHFGsRjgPG7WLwzne5b6JyBadjwRCAVOqSY17PDPfqvj24+t6xt46Q+/ibuCabwrmsbRYAJxdU/Q2qRpqQYHehBJR51PL1AZ8C2KHeM2CrbLE0I03odkegh+KqyV9S2LreMUfBfp1iLgZMn7BofROzSCvv4RWo1B9PeNIMYwYGtrBVfOfhM3b17FE994Bn1DcQoxAUDFdo0x3fouwdfxwe8nLaaGcOr0YRvo7sTBzIgW0+cNkK8aUujB+nYBv/EfP4+XXnyJwDyL5597Bk898VV86Q8/h4ivjRN3HaRiDVmDTIluv1qrNcm61fLhytWbOHLkiI2dvnTxIjbpkWn2itQmAzu06XJH+iKYPj4NeZm79GQ2t3JUBnXKhA8nT06QBxrWJ+srY8H/qLyWF7cohzl4An5klSfpVqq3qGRDuO/9H8WRhx/D537/P749+iF7BwYf13jSXGYXKwvzSMViZGovweGsCDZzYAZ3nTiJ03efolAP0aXwYGN1GRfOvorpyQk8/U26X1/4ImZnZ7GxtoLZK+fN9ZV1MiFlbCC+9g8N07JFkN0u0kItUJu7MTE9aS6Q7IvcTC0tVKCmK+fLmJg8hk/+2I/hR3/sA3jum19BMlLF0cM9qBZ2UMmu4eGHjtAaO2M7FXM58Q4hoHGLahghID20vOrG0ArysUjQZuiHwj7s0v0SXJIs3hBjqRat4xIFs0ky9qSoPAajBBTTY3kMZ2qlZfpkiMUpusHiciNgBMY9aqtd2RllYkaU5SKI6Wa3L69jquTGw74Exuiy9blosdM98LKMqWYXQ+k0oiO9qHuZrg1slSFWXzCtpGJpME9avVCshzQ/RCvbxUgiiWkqSq2Unink4IvHEOsfhDcY1ccibc6pFF6Ulrq0fRPFXAYvnrmOo8cOI5kK070EDh+/Fx/5xH+Fxx57P46fOEpLmrH+VQ3l06pvXrcPO1sFrDGWy+1WCdooLVEezz7/MuO6LWysLNHTWKdbucHYr4FjR6cwOTWIIC2hvlNZpaKXe18sVLCwsEnaxel6rtpgk0yxgCBpr8ZWOg1ok22hWBAHjk9hcKKfNPdieWULi0srpKQ+q9DE4UPDCDPEEH00eUBxugb9P0+3e3UzDw9d4OXNXewwLMlUmzh678M4+eh70aHS/+LnfuttAsiRscd5MBdPnylT39eXvvwV/NnXvk4NeNGs3cXzFxhcz+Lq5cv8fR7PP/0NdKq76E+E8epLL1Bcmoj6mVm7ivHBtK27oxbakdFha+Wq1iuIJRLU2gOo2ZSubbo+GwSjRrBQYweDFIIoxodG0cMYbpda+IFH3oXJA5NYpEv9zDe+gRs3LlicRAnF5FgfJmjZzrx6CdfkdhXLSMSjZJqfAk2osfYWR9DXunr1BlLphE330mfhensSFqclae3Sfj/CBh1a0myVbpMb6bQPQwN0jQxYAqUsLYFCBKo1U0vum4bhRh4Z+JSfDd3jdc2YYBF5T3bOgyFXDIkbBYTmM2gz5upQc+utMumyvLmC3NYmGANg9NCMdQ+o71UJykLWCWZGbVSQoxifPIDpA0cwMzaJjevXEOQdFy2FFEuxWkc4mUQ0mTYN0pU1Zwy8o8a3tVXG8Suokb8L6yXc/cC9iFEB9A7O4KH3fAJTB+/B1IFDuPve08ybgRurpw8bacnIq1fn8Pu//6d46eVLmJtfJX3D2M7kMLe4zPtUfoqZGZfIzVW3zPBwGgcOjxutFOM5M1vA/Au4cPEKNjaz0JfT1JftYdwRpMLwM2TwxcKoMPxI0Eu46+QhBMIMT6otAu0cwx0t1Ez5ooDddWIGfhoER/mSihbLu3Hhyi28+OoVrDAMWd/exdLGDlKDo/jAJ36cnkcv/JEI/uj3fuPtAchBAtKnxhS6BRcvXbLxmNuZjLUq6lopnyO4CCAy9ubNm7h29Rpdxi1q5xTSBFSjXMSJg2N0JykaDOL70inUKZwrm+u46/Rpa+Hc4fuagT5AQGrs4tZOgcF9BVevvWrxz87mNgF3gwrggnXo5gtVav0S/v1v/g6efOKbdJnaWFhcQqHUtCX72wSmZjxcuHSVbtAC1tYyGBlhedJxc2MMKNTwpCcW5uYx0D9Ei61PtFcwNtZPy+HHMMvpp/C3SyV6BSnkynSZaa1iMTdj5RjTIcC4G7ipxdXopVhUfZpOfMxoxvIivyQf8gRIcMXNajByM4aZGJhEukKX9ZvnUFrdIOApWFqLVqNtmG4t4MI2Yyi1WKMvjp5D4wbIDkGl0UXVmpsKZJJu5INIy/pRIagBp7ixjI2lOebTpDeSRTjViwMn7yaS/OQZoyjSd+OZV1Ffy7I8TRRqW8iQduu7TXziM5/FPQ+9l97JPZSaKMp1p4FKQD546ADGJyahj+/ubGXxJ3/8NSwtZ1AqUYEQ9ArJ1zczyNKDkWgLEI5GUv1buOfeozh2/ADd4aopKHVNiE768E+FrrW+D5MlbzVQX3IRISA15DCZSiLDmHhmegyHDo0xyQ5d7QrOnb1BHlIh8vwAaXPwwCgzYpxND0hKUXzgTeueWl1et1bjCr29CL2Hv/JXfwHvet8HrV1CCv/zv/1v3x7dHs2mZmS4zR2TG7lEt1NzINV3I5dHnwLwURA1YFhD3wIEgsYJZgsFzC0s2fWeZAhBgiboVXN/EwvLy3Q/wjh4+AAOHz5ksaUGXRcp/C6f1nt1IxyLkvgzeO7pZ/Fb/+E38L/+k3+Gf/KP/zH+H//gH+B/+Rf/Er/yK/83fP5zv29jYO+65xg+9elPMcag5iUPbtKNubU8j8RA0rpsiuUuY9o881aLpzMFyxYQ5rP68I9slYZmBYP68A9do4AbPnq7vgA1Md2pNq1JL90sfWJPvqhG/GiEkNKTy6VYUMC04Xl7LrJWQJD1V3zToPKygQliKdknReDSolUbjHkXdlHLFQkKhgDMwxvxkfu0RLRuNuuFIJM05JWeub+sI4VQ+VMo0EMNr4aZIhWlGlb8BHMP40Wtp9tHcA8NDGBkYgrHT95HSzpMoXdj7vw1ZBe2EEv1U/rU66JpU8Df/h/+Hj7yqb+MZN9BNDpBusRSOmogoXC39Qm7JJKJMYyNnEAx30Fuu4SwJ6yowFzozG7RQGkegSyUrCO1lYf3JIAa+siEdJNl1ff9W/QYWGZ6JydP3oVkMoUa6aA68iEDmr6irS8+q1U4zPCFwkgSurCV2eGzNbrOWgHAw7rS+ptlZP68pnBAeSuNu+6awi/9zc/ioXef4iMaudSy1tc4PSM1KunjSW/19qYBucXYsVQpI8IYpH+gl0yqmCWhwmeQzGA/HLK+LBNIaSfUEYyQOdTs5y5e4nXFanJZ3EglUsaEbboNagrXiI4BuqQxplMlGHezWewSmC0KjQYSf/jjH8P0oYM4cvgwxoaGMDo4aNOfNFqklM8SLDm6yGcYgxRx8q7j8FBZqXWtKVeNscTMkWMYmz5gYz3z2RLdP2rvjS3kmX+RVr5czNtHTBXT5vOa+kMxqNlQIGs611eiXNxzdJdCPVFE4366pbR+lLqu+l9kaVvaSSi6Rh1qg06T5wRpxwBIerCerTqFQP2IxLMNbKdQlnIFfOFf/juc+dI3sLORoWAy5qFVyGQLyGh8ZqGM6kaODqliIsctFs01+kfurrqcIuGwLtAj2UG9VLY+OK2L640koK9Yrqxt0ZOhqzh5ELUmlQZj9PTQGHykY5iWqt0XxbXNRTRDCdzz6Ifw6Z/+BTCso2JsEPAqLC05BVzjPlcWFvC53/kcfv1X/594/G//Kq5dvI6DYxMYYKjhVSNKnfRiSKB+Xb4oVJDv0l8mGDIhhhfN81Qrrlpq1ZKrScuylAF/HNGIPuirLiFZZRKVli6qL6AxDY0VjkQZUxL9UmhF8l8usT6PoNXtU7R61jcrRcAS6JmOwEdX3E3NG09pfq1GFbWoxLP41gsv0OWvM131Q771gHzTLivB8biW+Y+RGBUSIbOp+Y60INTEYQqEvALS2gisb3SEYwHGd6cJkEMYJYBDVAXRKAFHt0FNY1nGQ3Orm7bOS1BMqxRRIRALZVoACrpWOqsWO5iYGCTgW8gypuBj6E3F6DoGbfZDnLFpKBwkEPM2AbpG69CTSuPmdbowZHJ/b4JBfwBXbq5hI0PLQSkLaEISlUKe6eUYs+xu5wjEDGp0Y7a2dg1YmuGQ5z2tsKbBAfYZtkQcTBy90xPEXBvNKuM8xj9ltdaxzPUqhVctdjw26Lap+8euM119KrxJS9hQX2LVAaaGqenoqXQw9/xlzF2cowLQrHWShwpFY2YLFX0kp0XLJ/eLfhI9i9FHTiA03m8GRu61Gi2SsR6WlS5eXRO9R80qrKv/l8AslgpY1cdzfGEcuO8hKtYy6VXF2MAoNtc38G//z9+kwjyL0aMzGD1+Cu96/yeRHnTW35HV15C2goYFMnR4/qlv4B/++q/hd3/7N/Hy88/SM+jigZPH0BcN2JA2jTgSKDQGeY3hh5eyodg1QC9qXz6oa3DXqYPoH0zSvS05I5yEUMoSo2+GJCu4dOkWwyHyglfoiDDuD+HYkQPW+KP1f+666zBlTnNCNTBDXxXbIUhjTKuM48cPUSZExH3wS6E4IQN/0QB08Mors9jaLFAhujEyNo4PfujDLCOjbfL+937zX789XNZGqUiBL1Fwy0iEwjhErRglQM0CiNLcZAXVWKJgOk0wHD8+g5mZEQwOpWkRqyhTewtsJS2ETO3otulLTVq6LD2QNo4fPog0NWGO7meZlsrvppvcZpxBIc9ni7Q4FDimNT7eyzgwQIs5jkcfuQeJsB9eEn7+xhyef+55EraJifFRfPAD78MQCV4o12jsnBiIpEOMGjjdO0xQj9quSbSxWBr9fb3o6WEsEaLFJzK0TImEqU33qMB3ixTQ1c0VlAprBFYJma0di+sE3iyBvb2+TQuyjPnrc7hx+QauXbqBG1du4eLZy7hw5hIuvHrJVnw7+9JZnH/xLC68cA5XL18H/T80aPkXKQfrjLUL2RxqGt1CgGVYjuH33I8g3c5YKkE3von5W8tYX9nB+qo8BNaNCmDu1nUKeT/drhA21rbN86AuQK7mwgJjxXowypjdjSwtMvUGgd7EsVP3Yer4SfjpIg7OnEBi6BD6x2ewtLSIW9evW5eVRl5patLFs2fx93/1V3Hh7MtULuoOAihsSFBRiVcBTwen7jqCI4cOI7OdQbWs1R0IUNGPlq1J/qi/VN9DiUXCzrhfeREEtVpq1YmpmFFuaJbekVkKgdhiw66tgiBvRUBTY5CZWfJEn31XzJ6lt2RrDil2l/ehgRryYMgzxadSCAKmfscIXg2oSMRT+Mynf8q61AS1/e+MvJXbmwZkqZyn1qygSEHUCJEtLetQb1AXasSGasuNRFc/n4igRpuhvh4kGAOurK5iezfPIF409Nl3QGokWCrdQ0D0Y2h0HIFYAqm+IQz0D1LjxzE6NgRfuEm6l215hTAFMxTyUHZpFek+RqJBa32NU3sODfUya8e9mZ+/Sa1esKlNBw5MYFBzEv1qOEnhwx94Dz770z+PH/+ZX8Rnfv6/wV/+a7+Mn/9rfxs/+hM/h8np44xN4mQ2Ywmq8UQkiRhduFggBQ/jKBddvZa+sbi7C09L6+G4aaGDFMqIWeqEdsbRajDSnkjGCPKoCWCAAhMIem2XhdAAcimiKuOk3UoWrYEIPCem0D1+GOuhCObUKCV3jII7+YkP4bFf+Ru496c/g8ABWi663dvbFdxczmCWln9ucQuXrt5AnvFjfGCQCmPLwBbyh7C2tI4v/tHXsZqt4QUqhZdeOGONZuGQ+v8aGBwdw9//+/8Qv/jLv4ze8QmkGFtmqPie/9ZLKBWL2F9rxsdQ48mv/hl2ttbtXGN8hRatoSulUaHC7O2j+xvRQlpjBIOkW8uFyGrXmI6PHg9jPMpKgP5rWCCl7NgcSlqsLtPQ71xW34bRCKOcKXXtclP1UVl92axe1+BvZ9ih4lWFBRoU35/qsUHs0QAde3oFAp35q8xPf7cb1xRK8KhBCXrk4YffjQfuf5jKvmzhU976nd/a7U27rLW263HNY/TQKlYY26wurBCIVGwEgUbWqHVRLo4+nS1w3Hv6MIYH45ibm8XNWysUghRdmLDNk9wk0z2+EC3dBA4emLFO4HgwQReGGo3MG54YxQMPP4hUL4WbwNJsdA2QLtH90gwGzYLQMhAapeL1amU7r33TUK6PBg5oIa2J8WFMTg5jeHgYH3j/+/FzP/MLBN5P4ZH3/Ait5jSS6QHug0j0DFGIpnDiyD224PDCwjbKzSCCvO5P9iPA55otH93RDhVEDH5ZGmrXLvONJOnGevykCQGrj5bSOgUZS6sBIkrLoQHd4XicSoPgTEQJWF5jrKylPzTkMM6jJluH+ew848fI0BQGDh1HgcrHPTWGo5/4GEKHDyAwNozD73oAPUensEzrdPdjH8C7P/AR3HPfwyjT+r/0/Av42E/8ZVvXSN0OimPjBLOGl41S2Z04fQ+Gx8YwMc169/SYkpBEqoNcX6/Wd1nOXZ+1caYa5JEjf6bpmiso1oJY165etga1WrFAHjsuplo/GwTGmVdesbi/Smt0+cY8ljYz2NzeocGj10ShV+wYImgU1pjFpBeYjDmzhTKb2+QnwxRacIUP8ERQqrhwa27BYjyBSV5KKhVGbzKATXonWk5zsCfJctStD7xNvpSyFWwzrcGBPtZ3iPk0zDpqHKuzrhLjU+7yzvSFjFdenuXRi7/93/8P1tC1uk4lpgY3Ksmv/tHvvD26PaaPHXlck1L7GbvRUUV+a5MvN6zDPkhG6lNwanUs0611uzuYnhrBQF/cXNxYtBfFcoeanLFBsY6F9QyCsRTSPX3GMM3U9ruD2NksMh0fxifHyEl9+chlLkm5UDAtq3lrlDEMDPbaoAQ1k6tltifdh5s357HDGNQT8Fgjh9aV0dC+Bx9+Fw4dOkKwDUCfLFBQoqZ2tbBqXKS+3qUGBQ+18OjkIUQHJ3GznUZ14DA6PVPI+geQDY2gkppGOz5J/A2xvoOI9YwTSGPwhoe4j8DFHeEB7v3oBnvJsRhaHo2q4e4JoUkF1PaEaW6i6GjYGpWTi4LqYd31qfcXXj6PhdUtHDh9L1KHZ9B311EDolatCVDhxekFjBKQPrpXZVI+OTyKeKoXsxdn6WoP4kc//VewubOLtZVVuuxt9BN4UT47OjmO0alJDI0M23BFL2mm9kmNSrIvJdPy3Lgxi1sLN+mBkF8NPwG4ghsXzuFrf/R5fOOpp/G1bzyJTXo5ihGnDx+CVuDb3dlGjm5igZ5ThvzRGkrLVCrraltwzJNt+q1VDjQpW42AZB+mGHJ4qWQVgytuM0VOfvhIhx2C89b8Ai2ivqTdtWljiXiA8sEyE2h+CkCbnkVOs4M2d+mebyKfyfM++R4KUFbyBOcqtjY2sLOhFfWylKsMdhlaSNFoAPu58zfx7vd9BD/+k5+17g+NFlJDlOT363/ye28PQM5MpB/vo3sWDXnRl4ygSbdwkJpVzep1Eldr6WjSb40uimbV99NlnZmYJNjiJDjBlqliO0eXw6cZ734blF2iixAioAK0MqV8g/FKybS3RoAwayuYj0DXynXqUhpgjDczTeGiO5tIUtDVktqs2xqbme2szTDpodAdYPw4MzHAd6pYWpzHrRvXsLGyjB5aJ1kOyocpAsW7Oiq2EaUVCvfROl+rBXGlHEPG14d8qBflyBBcoQFM0H09HgzgZCiKw4EkxgJxXktjLJjGBPdx/h7yptHjSSHpSSLiTdJKJelyU3l4evibu7uXCisJjztFblBB8DkgiquzN3Hp8iVrcexjPBmide3t7zfhDzKujtCKyp3u6RvA//Ef/yP+3e/+Hr765JPIMXb9W//d/xURKjgtWrUwt8iKuAjAQVoxCr1cZnoMHloatSJqiJ/mru5SoDUHNUzQrjFWLNBSyUXPFKpo5CpYu3YFTz/xp5ifW0I2n6N+bNuAivd+7KOUFheW5uZ4UOe7l3xXCynpKafUrcYZGUcHlLKmmueqlmd1T/T0R/HIu06RpwHjmz4LH40G6FGkaGUDeJaxtVasO336LhTzRXojHfQPpzA5M8xQoYkIfeY0wwGbleMLMJxQl0aXYGT4EtP4YoYuLU3QJtgJHcWpamFVd5YaxPPFFrI0Dr/4S38L4WQPnQm1Y9DjoUWXNX3yy7//9gDkaNL3eIpCEiJTXNRqEbpoSRIxGI7aNyJ2cwUSniCicy/ff2xoBD3xHpR5r93UoO8A3Va6nyRgjG5dgoG1LVBLgehN90Iz4oMkcEALSzHOSiYktF5bNyZGyxbwBJguKdGiS0y6qJFIQb6WcFQ/kz5Cs05AijGHpoYwMZYic1rGVL0bpVCmaTVSqbSBUEJl/VMqss5JCv0fCHpQCfrx6hZdIW+c3oAPk2037msX8L7KJu6t7uBQrYiRZsX20UYVo/UKxhhfj/D3MI/jtD7j1PgDtFSxDhnupvtIixmnxYxwj/I86WLsCSq4Lq+5UlhcXsWN5RtY21yzwdIBCpwi/l4qtiTBqJkTEocI6bc1dwtf/PIf27y+X6RlPHn0KHYZ0+d3NmzcaH9vr3kWgoRWQveTV4qhTAmxwh263GurVF59aQwM9KBRLeGbn/8DpLZy6KGVDq4vYZzKd5eWxj6cxJS0HH//8CDufeQBa8i7deUGY/8pfPyTP0FQJynwVI50d9XloLxkTWXhxDMSwIDZpXei+YszR2fQYDlqrhClPgh1+mrFiBvzG7h4+TrGaNHvf+ABW+BLs0cG6R1MjY9gV6O2aGKnDk4iTrqECGgvZSSrRahpNYfHBmyOZjhKkMdi3KkUGddL6YQZarj0DZONAl34h/AjH/woFRIBLYsrQNJKa6z0N//sD94egDw0oZE6dLna1Ij2fQAP3KYdyXSqng3GDbJ28vnV5D89PoWQL8yYkv487/s9XgIxjAT3FIGYZJylhWqZhw2HU2dxjJYgTODIDY5E44w3tJSih3EDLTAtaqNF8LEGWr/U53dbs7rfL6YQrC31I7kpZP3Wd3nk2DHc/9BjuPe+d+PwsdN03Q4gke4n78P2gVJNiK4y3mUlKXAaEsD/ZTHpKvnJ0BubFbjLddzTzOEjlS08Vl7G0dou0oyrghQ4ijgtXwchatYwhS1IdRykMgpxjzEW8fFY8foxGxjAq3Rnb9LCrnjiWKZFXPcmsMZ91ZvCBi3qNi1tnlp8bvYMugT5zm6GwrhB5RLG+MQYaaGGGAouXb75Lz+J1rWbdD9DBGoED9GFvHbhZWwvzWJt/jIuX3wV99xzLy0EncWuxgdT89O66QNJAfKgzpAiu7Vm4D16aALJsAd9rIf/FuO2Z19C+9Il1rEK1/o6UqTnQDKFOoG0Q1pNH5rBg+9+iGrEjTJdy5/62f8L/uv/5m/iPe/5AEOD9+DEXXdjfHySyoBKJMaYmbwe7h/EGOO6vFZTp5UcHT6Imbveh3JwCrngAVSjM+hG6O5T+V2dnUOWFvG+T3waof4ZrO8UsbO0iIGJGQJ5EtuZHVrBkK34JysfoAL3MRQoVaigKYi9g2nE6L35NNyOhkJKTa289jmI5S289OoVlGpe/NIv/wqVsBdBGhjpC4FRoFTc+tRX//DtAcipkanHvdTsdIBIDD8r0aW1Mx3IGMmDra0ta73T5F4WBkdmDtIqaGUvqnkKsDqrFfOpn0rjG7Vim74tGYoE7ZPlyWTcGkQ06JuPm+XTB1/kRsoN0vAzETgcCxO4Abp0flpZakACzMX4M1OiSxTsQXj8GCZP34P3ve9HMD7GmJBWOhxN8ZkQlpdWbQ5mLJ7AytIKlpaXLO0txhpBWn6B21rlCkVE17Zw79YG3ldex12lHfQ2cvCTT3LMbNQJqyXr6qbFoiYw7U8y2agfTXTdJtCej4ziq9yv+Aaw5olhi7HkqieCZV8QS94wVvwxLFCo1plvOxDAzpVX0CjsyHgzvtVepxJh2ZlfKkYFtbODl/7Vv8cmy/7ez3waj73vg6RjFzdnz6KSX0O3Ubdvb0RCEdTKBSqpKt1m2jfSbofWL7u6jcLqIsrby6hmtum/7WLuG99E98YCRvwalB7E2IMnEZgYoScdQYy8jDa7OHLvPbi+uYIhutIDw8PoYdw7lOzD/Y9+AKneMbrECYYREzh64iRO3vcgTt99Hx69736MJWI4OjNK5TjBcKVABdjBWDSNd48dR09kGBWGAxkqeV8wYV1q6gJK3vM+xN/9CTR4Xw1BUyM9GHvgQ8gNHqPbNIy+4XEDvPrENbxyt1i1ODzFek+wDH0DAwgyFg4GaBV51CrwV2av4+r1ZWwwbHrksQ/jAx/9JFYY6/Yw9hYQiSELt9R4+M23CyBPTJ14XNpIjSgaliW/nPmbVfJ5qaWKWiPUTSKSsXSRHnnwIVTLZRKNWVjs4iOIwoyH/IwXInQdk3RF4wiR6Oo7qlH763vyBbooVJfmrqo7xU8QS0DlBilm0ID0kN9lw6zc/giKnRDW6fIteIZQH38Q7ZmHEB+ZwDEy0k8LoThVQNSA763NbVy4eNH6oWamZxifes2qa1xnoVhArVJFjPn65tfRd+kCTlQy6KdrHGY84qMVlPoxYhF1+siPM1iO56SB6KA1c5q0iguhFL4ZHcNXoiNYYKzZoOLRFDOBVoh1ESSatyl2aHAFE7NZ/KUbZ1Fev2luXs/UETSovKq7uxhM9aO0vY38+au4+sKLmHnvw3jPT34aE4ePYonXb2qlhmIF2YzmF4Zpjcrw0kJHg0yb3kphp8SYsWD9iRrfurt0C51aGQ+fvBu+Rbq5X/hTXH/lDFJDg/Azhv7Gjav4kzMvYnhqCqPRXioFguL0MeSrNSzTbbw2ewW5QplWbBjBVB/aLL9aKTVVK1suWmszBQKzLz9L/lFOAz5cJE03MhVE6S7/SE8ahzWzppDBzWefRHtzGZ1yBksEV/SRj6MQSbPcVRydSNPCxrHmG8Fy8iA6fdO0psOoa3lJXwSVehe722XKBsWaxkGt11LqktNQMGZtBBox1D8whFHS8/Cph3APLXmhrBUdPBgcHDIwipNS/Jpo/dRX3yYu68HRA49rtS5ZOX33XaP0TRgphPrQixoRfvynfgyjY8P40Ac/gJFBEnFxibGBz9wHdQMMDPUhnoySUCw5waZRF2UCUJ88V6e/xR8sYpAWQzMg5HZZeCfXixTzMKD3R3y0JnSFw4PYCI1hMTSD5cQhFAZPoJSeQDbA2IIW+FCki5BLs+eb2N3NQTPqJyYmbZ7mHGMwffxVGl/Sn06nrYtCH/nxN1pIM85Ir28jTNfT21FjCMtA2RZwrPC04k7BaBUNiIpHNePCi6VQD/4sPYkXY6PIhGJ0mfyMjTWDnW4hXwu6O1QE/M33fQS1rKyfGUR5LNw6h9z8JWbF+xS+wcnjuPDc11Eg6Nav30KbgDr4wGk88pMfQ6WwiQuvvojf+eNvIj12LxCdwsI63bXUSXQCo1hYq1Noe7Gx1cWtxTKv0V2nRVpc3MQWLWVjfQVxhhOHJsbhaddtzuT2/BJ2by1jenQC95y428bFHjpy1L7d8smf/St4z6d+FA88/C7W0o1FKrl+PjfAXaO1RIUGAZnJ5rG4to7L588wTr2FNdL50s11zG2XUO+GMZYexqmJabgYfkRrJYx26hjw8LfPjWKc7vHkXdjJZJG5ep60As5evomFEg3B4AEixI+iK4xdbwxFuvxlV4wRVITKjUqbCjudoqsqcJGH+giU1pz1q/0gnEAo3ouZk4/QIPRinbyNxePkf7+1rBJPlMcO9LXuZ5744tsDkMemjjyupmGb50dh0pouTsROzU9tfOz0ITzyIw+TEA0D1C3GOR1qnGQizXfUGmflRZGWqJwvWQOAhkKRDhJr252Z/Izn1HsuBpNYauHRJ7ibdPdciWG0BqaR6z2ATN8JrEVmsBUZQi6cRJ0uV5PSzVASMVcNqcomfNVd6+SP093TNK+rV69iZGQYUcZk2xSUVFJWOmqxKbNlXJZAgABzr+0gSOHXN+1l3eWVakU4IZMQ4u4AUWW0gRC6zvM2reMyre9OOE5XGhgj78ZddYySVyP83U/+9nra6KGV7OXrKW8LSf5O8Vo/j53iBlauvGothGoomZk5gPnZV7C5vmRzIWN9PbjnXQ8iX8iikd1CL8u/mgviK8+XMXvLg9VSAlc2gEvLVVzfcOHlG0WcuUlXcLmJ2dU2zs2VcYNHfRcx2clgh/Hm0sVZFLcyiJLGAXkBBGaRoPSTN8PML96bQoWu82ophyP33IOJ4SlMDU4jEerHyPAk6TmBetvD2KyNzQy9jCpQLjQQTyQxdfAwRqaO0uV9CIfuPYXDx+/G9MxxdBIp5OiJVGotjAz04+jICKYIrMO9A0gwBEn5Gf8NjSIXGkRw4hgio0fh0jV6NPomTIvufssbRT3chzrd2A53V8KZmK3VCjRV3NWuWcNfi268lppkYInpE1oEK4CN9Q3rKxYgteSJDRpoqiW2jmef/KO3ByBPHTr1eChE91IxCf/UImUf6SQ41ffX8XZx+cYlNOl6qn05ly0wbtmxtWq0CC1r7nxWTMOT6F7IZbMFiIhIxwoqVaZHCxSgy6vm+g4tkRjgZowRGj8Ez6GTqA4eRjE2glIgjraUAzUr+URhcpn1UXwaJj1D+WU01xZZMzKRoFJLK+uCDK1gOpXG1PS0xXzr1OYrayv07NrEfpARMt2v7C7WdjexmM9igwzdZhoFlr1Ei7fpTyPrjaNMoJfoUpb8YVQoIBWm39Sas6zLYLOGQ9U8Dte4l3dxtJyz30freRzj9ePlLI7Xdvl7Fycrul6ga1zCpVeexvyNy6QFcKSvH3dPj+LsxZfJ5QZOTs6APMDK3CIqu9uIhuiOhbs2NPD8lW0szG/RXdX6OkREvWYNFRpXrEHmVe6aFpWrVm1wORolnDoQwPRkGmuLi1haXLGZN2XyzkPX2ct3Wxput7EDD61GMBhAIZ8nb/y01Kv4yuefxDe+/BzWL63gpZcX8IdPXcUzr65SKZRwc7mCK/NZ3FqtI1sPo+sfRR0ETk1r6YRQc/Wi6u/BdjOElYoPOVeS1fVjmPHugW4HB1oVHCEPB6I9cMX6Lc5sBmLks74jKn8sQCnWpwJCZh0blIMKQ4QalXWOAFW/cZ2eQZs8c9EAqLtG6yl5+UzfuCZXV+kxZa2hTB94alAmNHa5qz5pNeq8XQB537G7H9ekT7mrGgYl0MTphmowd5RuKOXYwNmpEmQM3vVlWs281wgeubpqolaroY11pUbSVBlmQCYTnASWL6AGIcaY4Ri8tHYNJigjrNXBkqkUArEIrWkdnnIe/sI24s0shgNdJFsFBLKbSDDeS9WLiDcqiPPY2y4gSsb6Gc9IhVBx2vcdNWj6pVdestg2HotZ45EGlwfDEcTU1ULFsE6A/svf/k38n089ha8v3MIz25u4REVyNTmG2d7DWGLs22astRBI49lSGOeacczTRb2VHMGNYAqL/jhWA7TCdK1y1Mw5aowilUJd1pbmVktcaOymlywM8hilhcnnNvAHX/pd7JYyZEcHH7v/PfA0G3hh9izd2y7eO3MMn7r3gyjSWmVKW0iGg4ylfUgEmjg2OUSLuYZrF59GfecaWrlbBO11KpbraBXp6hbmUM9d4zPXUN2+iUBrC3fNMB5PkLbDfUhOTcDFuG47s43axhbc7RbatF4lfcZtbdU+5ba1uoEXXzyLP/vTp1HYbaG4mkMq28aNpV28cHMLC4tZLN5aQbvOdysdzJ6Zx7lXruGlszfx3AsXsXHmJjZWyriyWsLC9S3MreRwc72BpZtriOYyONXjQ7/fjVi7ih7ycKxWwAitXJQQbFCBV6j8GxRXKe0W6aHmNQ3FkzLX5+9rBGrVzfjZmyTNe6hACVJ/Ek3yggEAQ5VhxNMDNsxvY2sbPayvxi5r4WaNe3XWVmrh6SfeJoC89/jdj2uoV5oV0QJEmp8nYS6W8ibQ6g+anjiA/CatyvKmdXcIjNKuamFVf6JaxgRaFtuskz6PrrgLckdpCfVFKLmnWipeW9AdRIzA9/Ip1IrwN/OId4uYpiAdiPsQ2lmGa/k64vl1pBlTxXMrCGcXEd5dRaxBUNKl01ozGlWg0UMakZMg6IaGh6kYtKhUzWIJfYBGA9JTVDByr1fo3v7mF/8UN7a2sF2rYDm3i1kCs9WXwsjJ0zhy1whSFOTLOQ/+3ddv4M8uLOPVTAuX6EZdCw9hLjqIObqtt3wJXKdQzDKunWVseTnYjwvU+JcI5IvBHlwJ9+MKXb+r0STOr87ilef/lFakjAhp/KGf+hlcW1rEdVrMvmQYRx96BNHj92I55MHs0i0kWc4AXV4Ptb+fsjLWH0VvpI7G1nUC6QaajQ1q/XV0a6vo1JbRqS/Yb099HVOxFu4+NEh6NElZ0pq88SumOjCJIq1kjjGmvBytl9Om51ApNWzdnoVSFVtlIF8H+hQft+q4QuBny0y/sQx3ZQ7NrfPwrF1Cf2mdCnKdce8aEp4yPjg2hFJhhx7ALON7LzyFMq7eWMXRaBN/65EpzMQ114NKiko/QI4naC0HSYvpZhHj3bqt2KCP09H/YrkZHqjcNALEKu/QEPCHpohpXmS9S+/FTWXo6UHGx3r6YuZ+a7G1dS33sbhgUwgHB/usLUQtrGrY05Stp7/+NokhP/GJTzweiNBNYKGLpSI2Nzagz2PzWZWCcU/bKlwqVCx2lOVTF4caNfSpOX0+Wl0M+lO2XlrMDl08Lb/XoIWoawgVwRomAEPUlH4CxsO400saBHiu8YsT0yPoHU4zfbUWriG/sYIIgdYTYpxIl7lLd9BdzcHfqNG61OCnktD3PrykpWYo7GyuMX5YQb1cQCQgl8YBfiqdZJ1K1mClla53CkU89/Ir2NhmQEaeaL6dgqMW3ctwt4YZxjcvv7KE3//ii5ibL6CSbaKwVcDm8jatyS7jY7p5dEmj5VtAiXt1jUCgkJd3UK9uo1zbQqlBV75bRa5VRLGewdVXv4bNq2fo0rdx14MP4+Bj78arr7yAjfmbGB5MYuDhh5Afm8LVYgYvvPwttEp075sU3S7jIwpskK7mJIXs+KFxJGN+hgwb0PdJ6L9SYPkM6SiZ0TIqdx8cwPRYPzLq+qDl37J5qU1bjW10ehL5pS1rkdWAiSbpVyevSlSqm34v0jMHzYuh34u57E1cL18m/5eQ7mzjaLiFDwxGcZ+njrv9VdwzRqXt2WasuISf/NGP4NrqDbrH1/DZj3+YPI9hdqtK13kADx3ut5bZaiCBssYK01Oq+hUC+OnZuJF0NTDCevZSelsKExRHqkuNbqmPAFQLhAIefQuSIEGLciM5pUmgZxKhJxZCjCHB1sqy1be/X7N69G2VFGnXsRZihWBqF3jqa194ewDy3Q8+9LiW+7MlKuSG0l2KRSI2INm6Jrpa1ZsAIujMIgqI1OIaCqfREOqM96g1jte7jL/aJGil7Ua5Qf1Gt9RPZuubg/tg1IwCTQLuHYhj8sAE+scHCdoq49INWw7ET0IKTxpWF4s6sa2+7CTwqENBy1ZopexifhNXL7yMsy8+TQv0TcyefxUXX30Jl868hOz2urkskRgtP2M2LUN57tw5vPLKy1hdXqDSWWE51CTewQA1bDoRIxDP4elvLeDmihdXr+l9amWfJs+yPHTXurtFZFc20CEghlrLGGndQLp8FUm6i/2l60jkZxHPXkaqcIsW/RoS2Vn4di5h49orqBay1vL6/scehrtRxpnnn0ZxN4ODwz0UoigVTgVLG3O4ssy4b20cq2sMAboFhCgLJB2tfgPhgA+To/04cnCKbm0ILU1zoiumTnkRzEd4vuf0cTz24IMI0XupFGq4dYsWrkUFSL5o0EaH8X+RXoLEoxnwQ050xufCsoCdiGJ8ZgTdaBsvXHuZcVcRD/X248eHp/DowACOhUIYqdDzYF1SMR+G7z6Gp25ewWaS8apWbNguYOKx92KhmsDKahl+utvd+47gWu8oLkRHcD42hCuxAVzifoG/z8fTmAvGsBaM0x31o0aPp0B5qhKsHe7ydLxU/pqSpRUJJNFEB4/69ADFnQAdoLI+FGnhniMzOEgvIBoJWsiihh0tUK1Y2z6Sy2ffNoB88OS9tqaOBnnzlBaHvjcro+4I9cNpRIRWb1MrrHX+81zN4SEyWOMsw4k0QskU3IwV64ohg+rQ53sErb5kG/a7ECTT/UEfohT8/v4eTE6NIqwJ0dRgeYJF3SNyjUPUkHKB5axo5bIYn1dMW2eALreFxDHtriULFXlcvvgC1paukpQVa/iJkIk+Wo6cBiGvb2J7d5euWhXPffNpfP7zv0uX5ibGxnpRYKyqvlQZSDfr5mc84gkMYi0XQr6ZBHwEBIHopULoBulY08Uzbc0yVqlx24z3huJt9Hh36XJVEPNSSbRpiVu0oLRqIVrImK676viRH3kMfYODqJQzePjeI1Q4TVw8N4t6voDDtCKTw3H0Rv1YKazh1mqRsfoDyGwPIrObpcJjHE158NPbkCLTV5PjkQCOHpzAvceO4vDkOEYGehAg96vFAh699z4cP3DQlhTpNjtI07XXqnRqcR6MpzD34jm4Ks6QxK4GLZCHS6TjpZ01zK3ewhyt3OzNi9Zd8snDJ/Cj04dxiOBIUCY6BXopFHAvJatFAAWnxvA8Xe9SJG2TtDUxvP+eu2x1+d3VOly95OXhHlpfD9bI01XKzwot2qo7hCW+v+ILYtnP/L1hLFL+dqjgZbUlg+q79Sh6dDcRpiWVhdOSnAHe15SxAK9FvQ3c3ePCuyeSiIoAlBkNctegC02210B8DUtUK6tU1tvHQj7wyONqfDEmseRahVyzybUUB8tDcLbo9hCk1MQKwrVcBu0pjQb9eVrBfLlqoyZU1yC1uA0FI8A6zSqlnZY16EGqL0kQTln3g6b0ZLYJCBJPg5DjjLNCBLGWWrCuBlrILsHlJugCIVpjMkpTtGyVM2o/F4+RcBCpuAam11DI71g829/fhx6mH6agRcIEe7GM5eU1bDNePPfqy5i7OYsD02O49+4jGB/rQUjrebB+RDg2d/LIFsj00DQ6Hq3JSlpQA7QDwiYtv5iq+FgzTmhRE719mEzHkHRnWF4KPzW4Vt/WRGmnO1OuFlNhbF2ki5jZ2cDoYAKDfXHSt4qXX7xAb6GFw3Qx1b8bICCvEBSLmwRe7STd1jC9iDYK5VmGCpu0krQaor12CprmGGoKVjoew8TQAA6OjyIVCmO0d9isyfzcojXQjQ0PIR4LY7x/AGtnrmPl0k1eZ8lIx66HZfMlcYX8y9AaMjihRSHP2jW8Z2Qcf/P9H8Eo+dkm0Bt09Tv1JnnhRTBJt5YAKjP+fWVr0yallzN5NBg6TI33oJB1Y2fdjd5EBVPxJfjWLgOr19DdmEWXvzsrF+HbvIFgZhG+7Zvwbl8Dtq/Du3sLkfICktUF9NYXkaou8fcyeuobSDU3EGtsIlZbQ6y6jmhtG4nGDg4nXRiMedCljGgAudYI1lpHGiGmLqaqWlqpTDXe9umvvU1iyMcefuxxZ6IoBY+MrlcZ2atrjtrIuj+oIV3UYlqhzOWJEJAa50qGUpAFYn0xK05rptgtQPdSbobcPM3MHxsbtWlCGrWzs7mDlYUlum8FWruugSZMt5Tl4fPMstVgulrmQ6tVkzYkpHb1c8pCapl+jd3U3Du/p8v33EikYrQifmhhpo9+/LM4/cCj9s37yZkjZvG3llawtbpCplRw5NAYHqQG1zKVg70U5JEBDMlaj00imRrETkYaNsG60k2VO04exUJ1enJURoqlGQ+ry8HjopC2WM9aHv1FNcJIPgkYushyjRRKK5pWP+tuoYTzFy4hSlAfOjBKsNKS8NoGzcjRI7Ruwyn0pnvQYhx+ObOJ1R0qmfJxdItuWj6CoHOVVmsODbn5dMeqTF+KUQ1rWhNHLdWa5K2O9o3FVSq4ODI5Aoj3NFlXawOFyb/63BoufO1p65ftUBbVIl51J3AT05hHCLXWGiWF11nsXo8HnxqiBR4fJ90ryC+volEsUSQoFAw/Otr5XJ4CX4sloW+HFvNUyu0m3nXfIVqoJBbnGjg8UseDoxsI7VxD6fo51G6+is7CRWDpMsLZW4jlmfPWNUR25xDL3URfawWj7nX01RYQ272GAAEcysyipzyHcc8mxjzrGHevYYLPjHbWkW7lcGiCiqgvzViWsqMxiVSw6mPWmrRqmBQoGXRSjNpvn0adRx949HG1impEiuJFdeLrQ6hqdmkSkLKGja4f5bo+T+70LQZkKbQcBlkTog8TsoVXmnT9fNZlMjo+hsGBQWtu1mTVDTK1mi/BQ8EOESgaXyqXVS6sPoijAFxLPzRpVbWIlewLpZuuijCphiXSS5bTRIFl4Hk5n8XUwQN46Ec+RGEdgTfQR6tGASU4YrGYfVu+vLCCKJM6SDDec/wQBmnV3AQn1SgtCUlGxaIlPiLRfuwSBFsZCqU3DoQ8tGY+PHQkSOvjsvVr8lkKc5WAyNVQ2ynSLbsG//wZ9NTKSND9igUjcAf9JI5GPMmy00Vb3cAK3bojB6eptZO0SqDHEMbU1EFMTkwgwRhX1q/qc+MSvYbt/CCQOwiUW5gY22VsuwN9OCecDGCUbv4O3Xt1umu9HVksfX5OK3kHaO21xIi+9DW/voEN0lweyHC6F51MCWe+9ATa8mSYf50KrqbxtfHDuOo+gN2uvoF5k2nVKUQuHOvtxcGmC1s357G7sIHWbskapDQUkPg2wW+UG6irkY/lbzNsWSE92pSUB+47gGw+grn5BhVdA8fG6miV87bIV5GgrrfUUNgy/ofUmkwvIeLX90K6SFKzxcNuxs3kQY0eGp/X8jKolyiBVfgaWbpvW/BoUAgtejQcx/jhu7HLsqjlWN9e0dIk8qgiVPSKHSnIlB0NxgcB+da6rKaU38xmE0lp7jWplOWGS62kdPua1PC1Dt3SlotHChJjAQ3+jtG9CvK3mxZLDSz6HJyfLuTg6AgOHjmMiclJWwvm+tVrWJmbQ7NcQoSuTtgYoJiU79oQNQJObioRrl2WT5qM3irBp4KQOiSq3GVtJJC5tVG6aRoKf+Ol8zj33ItYvEXXxx3E9uYWY8Wv4oUn/wRnnnsK3/ryl9G6dB2t5XXGc15M0X1LhUJI0QIyNLGlJry05O1OmVq1jj7GPB4/XTZZ53oHu7kyXcgcqMkoWGGMDdQoBEW4CEBXYQdFavdL68t4/soszjz/MtbOXoN7rUiXijFuky5vndq6RjePAqwPmWq5TS2BkcnlcHn2Em7MrbKamribIyCqVBBq8KKF1uwWuvrwkS/yRmiNOw3G4dEAKnQnnzlzHlcWV7BWKGONQptlHmp8OnnsONqM87ykZQ9BNTo2TqGu4OmvfNUateqUEPtiJRVVgy7dOpVWga511FfBWE+CMXEM0yN9+Ph7HyWPvJjfWMXK1gayzCNXbiJPsGtN1S3GihmCdHubeQXc+PBP/iUEqYQ9sk4d62UWsxhBe/DK7CL+7IWzuEQebFaayDS62GHVFpnmTYYJOSrEhtdx8zXX1lpUKSMaQSUX2hp0FE7xb19OK4z9d/Udj0abYQIVKxWfRujcvHHDZEZDKdWwo1X399oHbX+rtzcNSLlZ1H+25in5bmu7SOnUKJSKGTTfUItNxWkFg/qwIWgpSHxVMp5MYmJmCgdmDtjggM21DVy+cNGsQpfuglptRRy5EdJcbu6UO8tPLoX6imwOI0tv/UY6Z8J2jUdpNnMDxShqaJVHneallU2gUEcymjLta241wRWlIPsadPUKWyhdvYS4Gm7UDyUtSevuFgPp9srNJiLJdbqZ9QIVRhnHDiUxPBy2PjxJRL3kpeC78SffKuHq9Qp6aEljBHSXsVKncosW6hZ2XVVcYnz17MoGnr50DddfuoTauXkE1guMeVyYTvdjuncAPZEYQzNaC8XCVARB0q+czeDZp5/CpdlZXq8jQg/EW6FkkvYed5V6gcqAZfRQcashR7QR7Za2dvDEy2fwjXPnsMV4ab1UQYF5xWOMi1nPG9Ta6+urWJ6fwx//8RexmttBlnQp+hl+0Eq7+nrhTYVwZMqFj55u4ec+MIH/+lMfwy/91I/j5z/5EfREQ6hS8DVwfoMx+jot2k6DO8uoPcPfGZrKDQp7ZHQUyeFhKlOCipbe49dAEvrwLj9uLWTw5DPnUOoEkGBMmhgeZfw9CF+iB81AGFlatfnNDFoEVLQnyXib71FWDJQ8asWDEJVQOKZB5Rp37KVsUIFb+l67Jpf06uUrBOSmTX7QcqFqeFS/uM3TFJRNliRDb+32pgGpmLBCTVUkgTQcSzMl4hS8BIUgHvRSWCnANCleWm5Zw0gsipHpCdx1/z2YPDhjzctzV69jgXuOrpIGANMXtpkeAqC+VSECm9ajVdxfWVytXzT/1k+kgeIa5iR/XwAkCY2Qek5HpcckrEGiy3hy49pNVNbWkdvZQU9PLwbGhtA/3o+BkUHmSeu+S8ZsVxBQYxOFX+l1KLxaL1QucJAWQPGu9fN5W1Q2TQynSrj/+CDzEh7JQP5wuaIoF+O09h2cfymP3cUGLeQW07rCcu6gRm9nl0pikeU7U6/ia2sr+Obl65h9eRbZC/PwbBXta1fyChj9wk+B8tFKdEo1WrOizZ4ZmRiHl0iLUnBDtSSB7mJI0MD4WIJKzo1YBHRLSVMqsShjcX3IJk9ltrSbx+Dhu3Dsofdj/J6HMTB9jHF81AYAXL5+FbeuXqEL7UYjSg+H1j99cgrhnhi2CNZeJjoZruBE3woOJEro9RL07hYCVBgMb5DRgHAyrOEKYJ20WKbV2yJftjoerDJ8WfCF0Dw0Df/0JL7yjadtGCWdAqxvl2ihBAIvQwoq2BYVaJxKQF4X6URfkWEQ+erxo+sPIacP8VCRh+Nh+EP0UOjKarWDAOuZJEh7GOMnGNZo9QG1tutjR8FAyBoOa9UiXvnWi9YFMjU1iUQqhcGhIVP8tpoBFbiGVsq6SmG81dubBmS+JNOvoaMBJMMRWoIgohEPrZtGV9Cq0PKoxTM1kMKRu47j9P33YWhkBDvbGdy4ccumPumb7j4CW6MpnOX/1GepScqMqbgJVHI5BTbtAhoPjEca1GoFVOhSMXi1vk6hR7pN2/47ttQ9jwILzZ01NoDu06XnXmUMok/IedHbP4iRKQpluAc7szcRpnAR9RQA5kfXrNGqklFUBtTuigoi1NJRKR66bn7GMYFOFmMpWFeNfJ0OM+tSUZmk0elt1YJoMW51Nxbgbi8TRDWWxamLFgSrUmOs0hV/tVrGk+vreObyNdy4uUTr54QD6jYRzhWPyT3tjyVx6sBBjNFiqRM8hCg8rZDcBwpgB/G426aOWTN/2FEgSZY3FmbMzd+/8Dd+GX/1v3sc93/kU5h58D0YOnICW9Ua6ADbkIHefsaCJw/jwIkZzJw6gMREGgl6Ob10M/WhVA03TNICqW/ZltEUjak8O4yFe8jn7kA/atEoghOTyNElXY1EsJ7qRZ7xb/ix9yL+nnfjqy+dwzefeA61dgPVSgkvv3LGvjBGwpgcqLtQ3TVqmHM+iMTKqa9JLZ9qoCOdtSJAie+WqZwr5Jl2LdytlfuqVQKc9KyWGTtXijyvkvfkI138tYUbKOcyOKivOWtSPL0Qmznk8UGLXkm+1OhoboWOb/H2pnMMBxmX0WIEKfwyGurwVyujTrzUTAOTYzj1wP04evI0/fkg5uYWcW32OoqMIwK0RgFqOn2uTOCT327fVWRQIA2lr+I6hNlzHWSquNlv3pAbpu9AqN+Mcsd3uPP63mPcHIHf3+TQ1AmytqeLfqbRosD//r/5N1i5cQXbKyuMWTexcmkJzZsbiFPIWQobrlcmU7N0EYv5XSofWmXFj0ytN5nCqVN34dTdR3F4Zgw9aYImKKApVizSq9XopDrjWrqxXS2TuUyQzvPNIosvQWO9VF61eCp0orzVmO86Be1MrYCn1hexrdE9dOH8vK5B9bVABInRI+gbPsz3gihkteRmHP4O40fFPO4GEnEfXewC67SOKGncl0gSmM4yi/oUutam/fRf+Sx8dNM0MCPEclx6/kVcooXOkS5VxuOKxcZpOQ4ePoohuosjvUNIMNb0k0/hdMr43HHFkKkEsLZDC5hvg04Fdmt014Mx9N19Gun77oZ3ehrRu04gfOIE/EcPoUNPZNNXwybLd+b8OQKpSCulFQkLts7RzWs3TBjFK4qDhSvqOxZXtQaP+pslH7aiOemkFt+ABpaY8nX47AR/BLUUN/ktL8dWm9NOr6dLb6qc3cGlV17EN778ZcxfvYqtlTUszC1gfn6RlpnP8V2maPnuJ/tWbkTQt237Mv29BwaceuhxxXl0JEgkfbOC2pwA7aHFmZyZseU3ZAWXFpaQyxXpolLDU/UxOrS+Qa0QII0va6EVBrrUiLJkXd5rtVrU1yKHUKngnMzge9YPxvx0WW6sNKrzx6s0IxJ2pwYkJ49kJf/2qkQGFZdXEF5aRw9dwIWrN/DSc0/j5sUzuPKlr6F7+Qb6qX1jTKdJxq9TMcSn+21Nn2xu2zr2bYUDSosajMLROGLJNKKpGKquHjx7pYQuXSw5mc0KBY0upLtTx2BfGSP9Wjz5IkFO68u6qORWrD0NLAEiFMw9VzxeZxigBZwGaI2ToTgBSQU2OImBQ/fSPUtZv66+nY92CJ56Gqv5QWTyXYwNVmk1F7C5eAOjAwkqiwmjs1rCtb7q8bvvx2c/+9NwUTijdH+f/a3fwr/9l/8LLu1uo7in7ILkxYkTxwzMMbqyfcEkXnz6BXSDjB8feYTWt4btQhvXd+pYzJSwoj1XwepuAWvZHDY0e4KKa43u6Eo2i8XtLSxzL1SzdIt37JN2q0tr5kbmchuUCbUv0KFojsATnCJNthmrLyOe0CQAEkTyIV6zfFKyaofQAItRuaUxjQjTWj1SoUZQ47uUupT8a8pcrih/8lqhVMWrZy7j0vlZ7Kxt2Vo8WjRsmN5bNBZ3UmGeNp6V9Xj2G2+Tbo8HTz/wuACh2R6aujI8PoKJqSkqpQ61zQLmbs2jQiCqO0TWSwTTGFYjDs+1Ypnaw6W9KF+SSiN2Q5aMhDfoCXjEnyYv63NtAqM0pHNdQCSleJQLY28I4LQo1k/AcwMkmaK0dMzSclRvLSNKdzDBqgdKZTSWltBTLKOX5fB3GeuRwYoet6gIek+dQN/ouLlGuZ0MXVU/3cAAccRYhwLtCydRaQVx6UYF11dbGBofxPRUH5L60BDjq9GhJn7us9P4+AcGKUD6xuEyikzLqsu/fXKr2JIkuyYh4kGfFNc6P2trBEtRw/n6EIz2su5qrukgRMBsL66jvdHGaiaJnaoP/uAu+bGNVCxAqx3G0EDaXFeNkvFV2vjgQ+/D1OAYls6ew+/9s3+K3/73/w4XMlvQCFfN8m9TGeXKBePT9MgElUEKL3/rLM5cmUUv3frJ4ydxa3kbq6Umrm4s4ezVC5hbX8byxgpWua9tbGBxcxO31tewyPNNWqNCtUBlXLPuCn3hWMs7btA11ySEdrNEpUV6k5FuzzRc/hnKwhYt+jJDCHoGakHf60OWsjA5kMzQe9hapqLfWUeY/NACaDYwRGTk/7Z6oBBoV5xN9zUSTNOtVjdJ141tzM5ewcraGpWcDyfuugv6xLnaHbTKXbtOnLFcTz/5NlnC47F3Pfr4yNgwDhw6wKB40AaVry4vQt+Or9NCaJ6j3CW5lGqoCQUCttal5E3gsH5EEVudsKYBeUqi24K6IqqVRNaS5wI0H9FsAwdgjlNhsR2va2eqfIBMpJkRMIltnkurEl58wKwnLUPm0g0EGDN56U7GmYdm32lhKjfp1yK9tcS9+lGXmM7IY+/DXe96P6L9I6hQCJv5IrWyWu+0ql2dlopaODhIy0DLRmGZGunF4ck+G7qVjtTx7nv7cGzKhyh9ysmxKQyODGJzM2srFqhusvw20kl1dyphdZUctWil80xztVSh0G/YauSzdPmXFhdZX8WztKm1DnJbTSxkoih0QkgFM4h5slQEvRY/JjSMkORz7eaRyDB+OjOLL//hF/A7v/mbeOLl5zBfLyLLvFseuWkCpYdxpBsrG1t0Rcu4uLCNr168hnyzgWPHT6ETH8D5pQqurMxjfukC8oVdxpKw2f3Wr8wTcU9frtIHjkJMNx4KIEEvI8a9Qi9JS4toadCBwR6UioxcySh9/RnuCQLyEN/eISBXGA/zGvkgKokeos9+37I+rVfQQHjycIwyqKU61OYv0kk21M2ld2znfxIp03N8wM9QqVj14NbKFuNLzdGlQsrn8WOf/glr4NFgkjIVdEsNe+TN0098/u0ByF/+G7/8uDqot7c27LsPGVZMFk7D2uQiad1LczXIaQ+1o7V4EZCmqZiLAKmVoTV7WwJmmYpoJIKOTlFIXiJT4xEFwX1LJ9fXeEhtpr5JDfeSm2IjhPQqN0eunTMtViRmSMPW55bhJiC8blp3PUcRsq8j8RfJZ+kIDOs028XeYUzfdT+iPSN0V+M2OyBA3gQDblr4AMq1KqrdIHbLOg+hr4duJHmk7/KPD0Uw1uOFj25ro9Khm9tCL9M7dPAo4yMvrZ++panRRU59TGFYeUy0TLA7vC7Lb6vE1avI0LVcXV3GwtoSMpvrfJj19vfQPQyaIrl3soTRYBb+Vhluxr/9rFd8PY/GtXVUMhU8tXATz8zPYoFWcJe8oVdtVlFlcPwI0cuNZtuNTVrlgrcPldiADcyYnD6Mlc4QXr5ZYwy3hmiggXwuh6mxEcaY9BxY0kq7gS7DFlktL0HZQ54nNegjrE8neOhNtEjLPmiCcKmUg9ZN0iaXE55xmvEjlAVZyFU+/5p3Q5lmGZ1dn1xo1MqIBDw4dngGAwNa/lFdGsZw5x1juwDFA+lKqeGZKMm968Vl0mNxs8R6UHHQYoiXp+6+19aCFZ8U38sSt1jeZ99iCynF+Ka2xVsLePXFl7A8twiN2dSyjqaZxFYCRWNHKdvcSVLJOplujTaiveJHui8CrAglYGlBLK0wZ7+NqHxeO89FbAFQaVJ6rdRkFwmsP17X8xIqPafH9963jUIrhih2y1P7damZ64qrWCZNeKDNvSMvsZ9PUwASLFd2bR0L1+axsbRDd7EP3tQENnMER1ktoAQmE9lcXsCN6/Po1GlpvYwxFe9SaJolAkNavSYrTwXVpFA0u+hJJfHhD74ff+0Xfg6PPfIwhTVIrqk1VdVkgVQjCRFB2GE6mlGj7z+q4Va+p75SXKHbO7e4gGdfeRGvXH6Wsc5Z9AYvYCC4Cl9uCaHNFYzuEpQXF7B1fRln6fp+cXMVL5dK2Pb4USQTKFGSMOZGWrDUUoQSW+2UUgSTw7S6YbR8/XBHCMzACF6+6sJuzY8+urNdN5UrXXetPuChMuqw7h3StXewjxasgajXhwhlgsaTbjTpKoJTRnO7W6xb3T7xZxxUKyq5sK8OtBsZxAne63TrdF819JCSovCEtNJHdO46eYxWdsCMgLm2OjLc6BBkbb7T5N6ynTG9aGihUNe6dzYzO3Tvwwiq6yQURIkW8vz5CyjkteQIDYRIII7w+FZvkoM3telbij6ixE/mGSnJUI1+MNdLLpUEm89paUgDBfWFAZPA8obVGawxryI6dz3C3YkCpBFFXGooUkbfDbQYkc8Z0JiqgdRy4LN6n2emAcn0fUuzD0rB0RY+Vgcxy9iIR5D1qIy8z/TdaumUK6yjCmF5tJAm8AVITzBon1Vvsq6+5Dh2mj5sFkq0WA1rAdWggsz6Aq5cOoPFpS1cnF3Bbr5m3QJut5irEUPOsD77BmJTfZguzEyO4tOf+gR+4Wc+i6MzkxS4fYXr0MPqZxUjVVRO0lFjhhUzqwugwTQr7Tw2ijeRLz5LfjyBLz37ZXzl0iW8xFj1yuYWXtzO4Et07f6UceK5ahFF1psiqyoyddJGsTZdc5VNeHHEwaGvfTJP3kuzRnz6CcQQ3WXGzbRMnhBd/+wGent6CA665H29GJyaQpge0xq9CI1k0geF9K0PxaY1gnY7S2Wwk2NYs4wsvQN9iFcDuE12yGvVUT+1LIdkSWVS40KYsjI4FLfGKRuTzF2F1fdIt1gvKXfqQCHIRgD5Q16L8/URV8360fdg+kbSGJ1kHD8zboMMqqKlLK5ooLrKDabc9moN3560eTt0LpyyvcXbmwakj9bk9st7gNGUJDfdF3XsB2gBNSpC064EPi3TaCvORSI2jE1gqzPAJ0pMEe0DyYbFcbcGmj1Q6ZYcDqe4EkgyUEGi86IxU+/vx2G3gc7n2vQyCG/nUTJaS8ho8SulKW+NBbd3HLCrOKwXGR7jHszu4sWXnkGeMUvDE0U73ItWqA9buYZ9malSaaCfAvOx+8YxEi7jwvNfw7WzL+DW5ctI0/LJ4SSSLCMXgSs4COwaKCEL6OG9E0cP4q/+7Gfx8Q+9z5bE15hNbar+PjCtW8PqyTTMUvCymmQJKLVw19tllDs5ZGgFNkmjC5UyvrK1jicqOZynG1n0MV4XXVkC+SS2m0BqMyLsHbXRXpG09L3MirQK2ww3wlijZ9BAkGAjWBhTDvb2IRz02vqpA/39OHzkKIb7hzDY04/JyWnEUj2I6EvPWguVFrhIy6OGKnlRTiyoSkmGVEmWjOmqHAKBKWDWVc81al2szO9Anx230EONb/JE/EGMjo3iwMHDmJg+aC711MwRTM4cxdTUMUxNn8D4OMs0ehj9AzOIp8YQjg7RUwnaol7triYeqK6kBgGpFnTJj+isMuq6udJv8fb6HE0EdPyeg8vveehxs0AsvNxIDYwOhCPUUGSaT/PPNEyJsQTjRo2W0G4f4uG5LGtZ4yQrNbNajgUjQ+i2mkHVHwnjxAMOw/S/XEpTA8qXv5zW1X3Bem1zQCwBc3atPKA0mrUKsgtL6KxuIEWB0GWn+0TE38vLnqW1p+CH+Gs1v4v+Y8cZq4Ws8znH2EffsdAarwJX19tkvXwY6e9lLEXAlLbRH/Pi5NEJA5yKqxhYdRL4BQuV3hQOma4OHfWnTYyPY3pqhsJSwy4tm3W48z2Vhg/v1cepmzbVX790VTRT67MsvuXEZxjE0DHRM695MLZINUG895Te5HWHfk6yDt3cBogWy00PiPFof3oI25UegspLwNXx6P39uP/0EXuuP9mDIwcOIuQLoVqoIa3PSQQi5L3W1w0SOFHyPooQ91hcK5gnkeIejyQQIeA1qEOKHP5pdPzjLGMGzfJldKp5NEmLcr6MYq5M4FdRKRfFGYwNjWFm6gDSBH2MaWlkj75IVmd4UK1q5pGHRzcYRqNc6qBWcXHXQu8ubGyWcebiLDlHwDPskFJQz8BHP/GjOMk4Um4r5d6GTWqO7VNff5t8bOfR+x59XBiSXNmyGCy8R/10DJDtoysUNvXl0EZRepyJxupUFshECH2jQRNBmdS+aOwJDu+bQOgqd1k/qmw957iB0l6KdShsEjp7W6/tF93ecs65W1zIo/pMNf5n/dpNNBZX0Mf0eckpv/LdF3r+07liKc1wrBVzuLx4yxba1SyC2ZvLuHBdnxr3Iu5nHetlm9yqTwkM9SUwMTmCg4cPIRRlTC0Q8LpKZjGuMmPdBCdTAQIRf9v38FmYPrpLRw4dgr5psra6xnQdD8LeZx32a+tgSOBxLL3T3aN6OtcFfPHG2ewi33MobP+LLqKPttsJ2g9dsfNum14BQSFJHkpPkIsJKlwXJvrozgeqGB8dQDQWteF7Gq+7vZ6h2FKJhSJMWwo5wJhaCjhkU+aSsQTS8bh9YryXQOpL96GfVrYv3UNg9aIdmECpnULEX8FEuorhRITxdQhhKkKtvB5lvJdiGiNDoxglIKNhgTxsqzt0qWT0kZ9ul7GwmpfsqP5eijdppC9Ii07q084Xq7hw6TJliEBsNUh7WknC6uQ99yNChZHNZukmRxlaSCG53z6AfPf97zYLqeU4bL1SAsWmD8lF5TWLdShMApKP8YRasmwkPbPQ0oRaFVxUUp+RclXjjza5EfqevARXxksiKOsajgSZprrP+Y7ZFWczweK+L2S2Ts/erpXsrIFJ91i+MMtXXNtE4cYtDNCs2MRmvcMkBEb+MwLsg0gxZYTvN7MZ3Lp4Hpuz57G0touNRg8y1MZeOnFpum0aFxmi8HjoGYQpcNFUihZL/GBaBIdKLHmwKjJNlcmpHBULf5KgvCbbCVtyY3R4FFpNfTeXtWFwtqnCfMcMukpoR8fKG5XoBluDqeW3vznPWX2sfs4dZyia6qj7Vii7LuXgZCSrynOyMOSL4P57HsGhA2M4OB7AcLwJT7uIRE8SM4cOo8ZYWnTSSBp9eZgywt9a3JqADGrFcH1QV99mCdPF1XjSMO8581nDlIkYhT9BQHvDAwx3gpjoceHkdAwjfSn7utnI0DBGBrkPcB8eZtzaa+l4GQ9HY0H7iJC6jpwGw9caBc2bEsFt5zVWSJ82zBbKOHvlMsOlvS43uawE870PPIwpWnpNb9Pn7HPbWYRYh6ee/Nzbo5WV2DTXVEIv5lmHLfd9aZA11Do6WrJfu/xyCYQGamtGtmJItRzW1QKmWI8vmp6W4FiQZJJm7pwWMrYGEV4m/SjTmvKl55ziOwLnWE2JtQTE5HdP1gyoSo9lGqAFi/amGUfyXP+4C5TOb6XgXBRT1UhEI4gRJnKkVcHhWhHDVBbdhhuFVhrnVpI4uxjBVjGIXLFm/Wxeum4Mfqws+qcWS5szSqshYFJKHKKrHnrANDhpwXMaGIutFDtNT04xrvww7tYnxqnIVL+9Wjkv71k8S4WXBEbRQecOJfnLQChvQ62TOreLBjQBV9etG0rXdM/e1yO8znteupL30HJMTU6gJ+JGX5B20u9CmMDZ3dolX+KYPnyYUtm1SePxRMKAqLml6neOUEmFGEtrFxCT8YRZyngkTuvHXaOdos75keEAPnQqjPsORWlJI7SktKiptC08lU6m7DzK9NQ2ISBqnmiSz+2X2caf8rd4ZrJJxbCvlKX09hW1whyFA/uNgU3yamxiFO9//2M4eeIIlQSVdpaeATef5qm+xZvJxpvZtGCVM5RNlfVYa5sqLya3CB5pK9OWBK0RgoKswQOyjmotc9OS6gOhXmo7N5mocbBqDFK/kFm2PZBo3Gpeq9nVGnSjWFzu1EMEMQnKUxNqlWGvKjpTo4xMv/NbFkj/saxkVGJsFH0HDsCtdW+s9NwlkHxGzNRLlrUYzFMPGRhinfQFK3Xwu7pUJs0G2jUvMqUkvjXvw7cWatimnnSFNUNBU7H0rkrE3cnaEXgCwRmnywssoSy9KtHW59mIGLnp+jJTvaqJ0C6M9g/hEx/4MN7/6Hst5rLGK76qpPS/A7i98ts1pa1zXdp/ah+6/LWnaJyRLA69tFmDikmtVDp5x2tDfYP46Ac+ikceeNQ8AC9fD/Bowx9paeqM6bI7u3TPDyM10Icq3XYBWYNBaBGc1QJ5DIV8BKZA6rWvm+nTgzF9zUxAlZWkDEQ0WJ/KOy2rp1lCBJ2WVwkQ+JpsYI2DlA19njzIvb8nhcHBXsaPUZbUsY5Wrz3Q3aaLbaq9I6dWf/61SOu28VoDR7r46Z//WRy+6xjjyx0szq9BkYJWc5Bn9lZvr3HlB9y8XjXe0A2V9aMrKKJI0+/PTyRF7DkRSMRytLGuSWvtxZwErH3jnm6LPtgjAMuqOl/FkpvLtOXSmuhKKGiB3W00vAHUGOGVO3FUugnUuNe7cR7jdCLj1NhRdNwEnCtERrBs2i3GkHZNYkzr9MRizIPXyC+zLgIL0aNVy1RelVVHtaj7eN/Wv2k3KBQdBD11dKpFi4WLDWrR+CSOP/h+pAdH4VIDBXNUA4q+fanuCv5PQaaiMQvM+vCe4Lg/5lKulLms3CU8+tN1D9+NkM4P3/MAPk5wCCQkpKV157YvgK8JobPpzAB8x/5Gm+DMZKnsXNZg8jHm9elP/DiOzxyHl2VQw4v45XM7POMFCxqWbswZ3w8eO2yNdxq9pDLoK2YCkIGIvLKdPI0zhtRCUurKUDeG9iDTU5wo/rsCGopJQKruJiOO+ytayMtSbC1Qh7lrtUOzeqY4yS+WX7tDP4KSQLMz3jc606XWtCp5ctaKz3dVc3lg+lL2ldkVXLx4C9lcle/4qEwYgvCdt3p704BUxU3wVGERRhWUoEiYeUcWcR+EdxJHszv02TAR3NwJiiZJbo0AcmtFLNN4BIfkiykwJ14jkTxant+TxkKpDy9uj+JbmXE8vzWGZ7fH8ezOOJ7jtee2hvDC9gie3xjEixt9OL8zgEu7Q7ia514YxM3qMFw9JxBP9iMiK808yFoDiAGG5VfNZFHMnWMJpBO0pozmbGrtmANjfUgPxeAJMz4Od3Di+DiikST0KXKo64d1Y8BNLRvkHuG54mcpL7U88sj6S0hkPUVHy9No59DJXGjRhXXmUwgQsKcPH8WnP/4pHB6bJkjolukR7qKRfu67pvubQ3dJqZPm/rZ/5uTpHKlJkY6l8LH3fQS/9HN/HQ+dfhCJYBx+zTZh3prNT5+E5aUbS1r4yJ8ghbWSLWD+xk0bw6wJ59bSazxWCzuVKnmtj9uovn6CMkzlay3ufipz0kg814eZZHHVn63+S82f5U+jzb4y129b2pGMsNZ7Kge7rj+TI1lQ7ZIh7jyX4tBzKoNa+yVvkisjgOTRiCbDIvBRSQTpKifTFsNT09rz/znmQ77pRp33P/zY4xQBUc1G2VhATSYQSVZRLeykTdN5HMGRgPOnCT2ZJqrzQUvDSKtxnfaKo8F4NCCbReBzJHKuHcfFTBJXc0PYbPYj2w4h34phpx7Ddj2MnVoMW9UoVsthrBTD2CjFsFqMY74QwlzOj/ndABYzZFKpitGNi3BX6ApXGwYOZSiBtkYglcH+LOqz8tYV5apQkRSS978fganTcDPG6R8ZxanTR9HoBpCr+VBoh1HpRLmHUeWxgQjF2c9jAC1X2J5rukOWj+DeslZBx83ScCQ527bqtgYyCLh8TnKkMqo18tjUYRvovrO741g8Pmd9nXznDTcly1uisOJQveOMCCLlea4lNO87cQof/+BHcddRKiq6k2bpOhJqdUvoa8ssH3ngjL7SoA/STP2qTEfdEaMHZtA7OoT1uQW0KlXlxDxVBylW8Zu/eYxEQ8yV6dByanV4NfZ5aB21Ur2bwJRE6CvXxIg9r02f6tPn/mSl1fil740m01R+dGu1CoBa+NVGIFopVucFVdbe3x/4YDRllQXIze0dnL10maEB5ZF7iLHsJ3/sp6ige6ztQd5Hvd60jwZHI358+U9+4+3Ryvq+d33gcUmKtbKSKLJ8zpo3EmQmzN+3F0XeI642yYLu2UMSFGo+aSmnGV52ScLFhyikZjF4bHVDWK4m8ep2D25WUqi6eikgzkDmNl1RCXRbTd8UHq3F3XYFqAiCpFSQQCIYeN5AiGAIM60Ahmq7GFp9Ht5qCZqUqvGRys5aRpmnBE1CpE0CbC24LIoEoNQJojRwH9ZiJ9EKDqIbHsJqPoCrW1qSMYRru1Hc2I3jaiaG67thnlMR5MNYyFMpUCHczEewWIpgrRygwghinQokUw1ht5akYkkgQ6WSrYVQbCdQoEteEri7EZY9gkqbQpsYx9DMKVy6chlV1kOkFRatj1Ho+7ZNdXDo6myqhGhMZUAaD6T78fH3fRzvf/d7EbXVx52GDE3/6na04FaA9Wa6sr5MxuYomvwRkKS0lESL4NUXio8eP4pmsYTN1VXzNKRwRcJ9Osq6SXErTBDjtIavFtUOUfBBMEoUZQldTNdief6yUvO3vAHrxKC8+RmPapEzKXrJm6Wvqut5Pis8OjnKw9LJ3m4KT0t3ZnBuloCk8tXCW6P0OD71U59l/dT6X0cxV7QBLKlUAsXCNr759bfJ4PIfedcHHzcwyl2QOyBmSStxd7SiUnGoI8JKyLXbBd7Uz/2GHxu9ofv8s9ZXa6UkNKnxct0UrmeTOLebxkZziHEitSxRIqul5mprviFQlIY1w/L6/p91aTAPNaLom/iySIluC6drqxjeeBXulsY6Mk8JIN9TmZS/Sqx6mOVUOmZWeJUulbtDS+gbxs7wfdj1MGali1omyIsEfKETocUOI8u4MtsIIVMP0WqHsFkO0mIHsVQI3D7u1ONYq8ZxORPC5XwCs7kkrmTjuFaI4WapB9cqPbhSStHNTuBmOY3r1R5cp8XXs9udIZQrXeS3LsLTrbG0pINkReUUhR3ic1ddVHbVXNdpekR3KrSjhx7DBz7wGQyMHWZsHGAMHoQ7kKBB0ULUavgg3eyb/37SSEo1zDScVQKUqixzl/eaVITZag19UxMYHBrF5vo2qqUmZYIKWtZbPCAtpZx9tHZqG9CavZrFo5bZAMGsdWO1UkDXRimpb1rW2PFWtPiWh0rTo8WWyWJ9viLEWJQxgdVNCl28tiLtubUW8gjgfMaxmpIXKhsq/q1MBi+ePWuLbAuQP/L+j+KDH/8kRYgKnmWqlrXub8hWhfi93/0NbKzOvj0A+f5HP/S4VVw1NdWmIwlPAOwLswAm5glsSliP6BqpTeIqJiRRqcUcILRs/c+m5qHR3W1ReDYpsOc34pgr9CHv6jdLSfiSuQ6B1dUvl0XmS2BX87uW0FB5xCY7siwqo1wllaW/U8BDxctIZy+iVd1l2eR6CbC8zwfkxgl4/McU+L4JsJcc8KLsbVFB0E1jGSuDx7EZGYY+gUCtYpZZX7FSC6uWlbQjU7BlMVlmuaxVPtNgXk0KsisQRU2rx9XpindCKPF+UTsBLytcpDXPySXnnmO9M60IMs04thu0riXGR/EhhPxtVHaWWNaGqHp7U31FH+e3aK+a0Ap15SKO4tB9P4Phkz+Jbdc4rhPw10tJLFbTWKzwdzaAuXwU6/U0NhspbNSi2KpHsEFXfJNl2eUxQ2WTY6iQbSdZrgStvb7mFUOobwwb+S7mNyqsS9SUVK0bo+seo6cSQ9sbR8sXRaGpz0bQTY2m7cM31Rqd4La+2kKQM+7u0DLDS8VLz8bFmFBxpsbxuhgShXt6CUoqB3OHJQSks+rL32YYpJB5vr8ujmovWqilXQ1Em9sZvPDqGbOGioV/9hf+OiYPHuW5lsfUgmx+G3SQz+7gf/+X/1+Egs23FJB7bLu97Z+7PvOZz7i2trZcpVLJlc/n3YlEwsOEPblczkdgev/R3/2fNxXjCVSKCcytkwY0oogITIpEcIamOQQT8ERYBdnarbldzf0EhWKKJrUgAY9ixYMFWpFZunxblQHUyTyzmUxTUVaX8YuhhwyURSMdDJCKC9SwoFoIUMpa19X3ZBOlCYt7q5dw7PrnEdm9jDBdPk+T7mq9axNXmyybPcuXlYw2ffKsTtCvEXjLLRdWmzWkQnTv3vV3cG3sw7RQdCP5vL7QW9e7EgGW05aCkHDwusqg0trCydxlr4xfBKeWoTLDxsJKMein9L1+6R3zHAxUep53VC56EH5vG4NYx87z/xTlpa/xdeWtNywxy1MPGx+sHFQCvgQG7/5bCBz4GLaZnD7hINfV8R3MkbV3RVqVwc/YNEQF5zeFp0Y6uY18QuU0+ihH0YvcoUULRalwqlUSrUk5UApOunpO6kmfhggwHnQ65DVwnApWyrWjlfyctH0814oSet7VZaChVm3qXK95Px0k+xKM+xTiSGkyHxbEVp+gaZF1oa9l99RarlE4XSorKSW1Q8gbO3fxPP7Fv/7fyO+Cjfj53/797yKcHKLssX4N1qXRgNYJfuG5J/H3f/2/x6mTg/8fJquVMGukZY101bIPFf6u7P/WkWlXib0aDRLtV73B+w1eb3JrxePx9s7OTocY6kxPT3c+97nPOUR5bbv9W9y7c9s//74ASTZbTKA1X2SdaIzoYij4JmkEQAOhrtNqCri6t9cCJtDqnpF+D2DNOl05umLnliu4sZ1EVpq1HbF+TafvjgJAwZNLuy+6qokILmHRqtwOoPQo03Ykms+3DAgpunfv2fo6dq9/AWfXFtBDJqRZ5j4/LQ4VQUOAMWXofOqsyPezPO4QqCtMp9imy0a7NhhOoP9DfxdLPY8QkHTFWIga77T2tLKTvYSYiTMN6w7ieaPtLGMiJdVgmazsqgPPBRzRh49ZXSTxjnVTIw+v8V0HXNz1IhMOEwTRrSex/cz/C93ahl1jrpavE4c5Odi/jg/+1FGk3vM/IhOcIZ2k2JWWJcaj3tUVAUkvMG/e07xRnwjJemq6mrwRG2BOmgiO6s+TQhWpVXMKpc2fVMu1Bd68o+83UpeZMlXqylJ9yrwkXWH5Sh5sXCtlxvkTsFrO9C0pdtLEFAfL6SGoBV6/u4UQE9HavQZEpcOj7nn9aiYU4ejmUj61gl/A00Zm9Qz+7A/+CVy1bXzqY5/Ez/zif4tIzxh5QE+HhfTTqERCXvz6r/0K/uSPfg933zP9lgLyP8llVT+TUEjeGEHVCiYwym11wEgCUgDVz+ZTJ6+auwlGuawCjQhucsN3WoxR5rfdeOpSAZe2Asg2U6jagGH1a+pzAc7oHE1u1agdWwaSjJeg2qgTxoESBqVrCyHpujivo4BKLZ5u5RFe+gYub8/hYtuP+YYPV+sdzDKPG5TPK9Tas2Tg1ZYbs9yvdty4RRKtkll5xUsCDSvr9kQQmHoYpcgMAaY4lplSsiQ0EjPtqpdazQVv+i8GSK1hq3sSfQlwh+ckguht5+aCiW48KCWlR/Gy39ZHKekVaHXOZ5osly8QRnf7DFrFRXLTAYmArV9KTzxxgMxyBifgHnsfqoGUUjfhNz5pVx20Kw8rA8sp5aGyCZDGI7rmlHalL5dQ/OjwuuZFdpi+npe7zodNJsyX4/U2y6k4181YWy6ooKOV7RUGyOXXMwpRWnRNG7b79MkcVHmtxHfkwpfpclfowtYQpAscYtzLvcuYnS70VjOIDe5ZuvW7zQjDALrXVV6vx7DZDGO9EqKnxSNj+VxhF5mFl3HfkRG85+QRZFeW0SiXzdImQmH0pmM4f/5b+Nf/+p+jXq9gcDD9lrqsUipvbiPBjZHiIzcZA10T4Fgou2aMM60nzU/wEDAaJWFgEeM9Qbj8JHg3iZfmffjCSwWc3WTMUgqhUCuiXC0wvqig0qigWi/zvOis/tas2wdeNCdO10sVLZVftcWnNDRPa6JoLl+NLnCdAFaEZZ9gY3pP3byG8/ooEAWnGXCh6ndhh0K2QFWsryutsUwr3Ne9QewyZqkwnpHQyBuwuvJ3jNo9ms0iQCvnp+RJNKm0bTSLpkg16EpVmGud/KrzXJNkZRVlCWVL+JjtAq1sgX5rM/fULJXzhJSZKRWd28wRufeyrE0CwfEqqj7GVEP3MJWQwwS+Y7whfQVcAc36fX0+xl4Eoi+kK0yLgGOhtStdvWbKYc+qmTUSdHhNPA3QiwjRyujTgOqLNCtE78jW7OGJNaYoCf45LesapRVgzMpntMQHrZif7qifshDgda0eoUElagOwOF/KhAns5+40sqk+Drit4Yqg7LAuXbU9MG8pSH2Fus5rDQK9RsVfpZFoeBnPc2/yuaaHCoA87DCPBu8LJVo9vz8RhadaRmd3A2tnn8PVJ/8EL3/tD/BP/sdfxd/5O7+MTHaLtBHD39pNNHxzGxmn+EGCZrsEhwSSAGk35phAkcCa9dGqM7QggBo16OvE0uEuX4TaK4ovncnjCy9sYa0as+Z9fS9SsSZNGzlPJaQYhkKjHCW+EmQn7b1WWR5lhQhzgtWZPc4C0ZrJgnYJaKbRYBoExwafqTTFdj5jtafVoobW4AQ5PnIaJJcyKrqn8kuonT81ILmRpo/a36G1pb5utausT53usvN9EQ09k4uso8BlC3zpyLLQw7Qys2isA919Ca8yYA7ObhjTQ/wnC88yWnxM74CKTLsjIqKNCqkuG6ZDQHqDQ5bmfl+cLJXWqlHZ1a+p1LWqt4Y4Sthp/G2jo2bdCoZH7vtKwvmfJzrv/v/a+/MnW5Isvw/zXO7Nm5lv3+q92tep6mUGQHfPAsAGwIAEKBAkIAIa0CSa0USRlOkfaP0iM5lkMskk/SaZ6WdJJplEaLjBIBkoGDHgAJgFmK3X6qqu6tqXty+53jVTn8/3RGS9LvSa05ODpp7f9IwID/fjx4+fzT08PFwx43qnpTaijhES6RJHH9a7zta1q664yXJKpbWzmrqBK4dY8QNoi8tbm2DnNkfojqCqrDNB0/FKha6VdILjVfvFCRu1gC88a1EnutBOpGlxiQ4X/NjvjPqcfddz8fGL+sX2OhfgvkkHW3DAwV68lw8+up2vfe89uN3GW7faa1//nfZ3/+7/pX34wTvkrbpPOnTd8uOHVz73+fbciy+2p559tj397HPtqaefbpceu9LOXrrYzlw8T7zQTp090zbObDLY32xDB/CuT1wf5Y3ulfW19u2bh+3X/ulW+83XZ22L8eJ+CLrI5Azj6zadQ0CEKw+y5T8rVlAhls+NHEn2LpN9uYCAppW7pX43OxoaT+Pi8p02v/ktLOceHW8enbYOFqWjSOhiJ4giE3JmGJK7sXDk1nUjzvS68VgOEUQ3+3ULTJ9nahnHWGR3ZfcTBH5TovYHVUCxl/Nd2ucSA202Ljf33Klg4IQTx0gjMS9fR6nYdiPpviMUWijkJegqmBlpBxvX2vDi86BmGwrtYiauORzAiLbBLzlPZ7tpR1xv6YCAHeCqW7U0KCKr9AKJOugLX5fbm7Q9yk9QphPbCj574LzL+S7eiI8RVMoqaSk4RxIcXwJaX4/W2qeHeAwHifEUwEkL7BAnVjIRQVDBM96ji6JE8gwTOAPu+xikdI7CrNAhrmSMMoUXnPxzzOq2JzSC/HIEOPhKFjjev/VO+sRP1eomTyCrM6y7+/vtzXfeajt4YEt4SqX6VFMnG44tkDdu3Gj37t5vD7a22jY+uNv7Rf25QMAXVDcRxrMX2rkLl9u5i5faxSuPt0vXnm5XENyNx661V28ut//7r3/cXr2Bm7E4DcGGEAdC0sm+7+jn09z4y1lIxyAHBz4P86G/jxicYED4YKYFnTCnQzR6PrqIsJkOw6ktXT720uFWe/rGP2vf+crfy5smS7gxmfiQqWV2A/SPUMqZcnQCiTKAZ2FwcVlpN+nAB7i9amUVwkF8ODvdyaCy1hlPpSDwtPDWIzjrSBthSRmYWGpE5aOQTyOU5lNVCCJCKgObJ5YXAePYfNwB3PnShbZx9YvUcyqebbm9lrUd9V8Y8/37bbZ7ux3i8udDSSo8n8GiELIqyoyhh+JSAtNH2zUBpzFw9Dj2YW4VkYJoW9Ie2mX9KgbrU4GoXJzUEhuFZYFpJgnlBIbkc0LIOrVIrk91QYFxHV7S6g5xQftZV5cMusB9QN/q+vrK2ZyfCooeZXTZ2lA4eDKDWEinllzHTBX0wzJezfatt6GtO+vdaff3UKQHrrM9LaO1Kxcvt4vnzpEfnCQG7T3pcHyB/PB69te8fv1G+/j69cTbtxkwI6Qeb16/1T7+6OP20fvvt+sfvJcvDd24sdO+/p1J+7/+g/fb3/3H21jFx3FbT6GR1lButcBgVSJCdJ9TDlbXIbp+v5pPK6hqXI0wZrKDcwULWsKUdHgEQbcGISHqe64tTdoL8/fa4v3fbVuz22heXcpJtGQITifHGvTEB0aUaxgU8ijgdKsungLmCpGxCmN8nyK7bUpHT7mXLqSss8kqJhcviOuS7jfHtoRXsDyC4DKJZIehgrO8ILthJVQS4B1XLRagnunGahBjKTgCIOhaSnWxv9hoy4/96bZ05pkSLO5HEdgkYxcOprR//3pct/5+hhqEtDJpCiLXVQ3/ENY6SbpRdy9bX3ChcumHCAqfjzSMbrWhRVos9Ax07adx5Z2Icw5hkWsn5vAoTCevn0tYo54N+nDDmVFqXcULWAUnp5eMqOZMwLgP0iqwXPzu1h6iqM/jzKrCXfrAo3RFX9Lm8d3X2nz7HTIetLcxKK99/GF7++7d9tHWTtsD/42zZ9vmmdNQoqxqzVSfbDi2QCbIJLoRMI4Ddd/oz5sIEHgZl8ZXlzLWWx213cWp9o0PWvvPf/NW+8r1zfZg+XJbRjOtMo4YjvzyUH1FeW1tvVuAvEaanyofIZi+hsPRSQKYPTsUKMDU6xS8D3jVqjKslAwDM6j39yQu6PTGV9tbDz5uM2DW8ymYAku5mGCNYKhwGYcSzmqagOo83NgFMnGpK3a4f69tTHZDQZ8mOourcCAy5OMMwXQknV10EDTvRjAzFoLVwBlEw9wKpOzm0rwomVwjrFE8oGebpKuQFVYjbVVZWaOWen/9Cazk5ykLfNsjDtSrW+t1yi+2W9u/Ad241hszTQGnVN9w/8dTSBmzfMIiaR/X9QYG+PJzFjePQQRBaWNm3KGzRZ2soWnA07o7xobm9AnSCzl15zkq1Aqyr7VNEWAn5zwnTib7eEsK9BjBR5EyTGjEfOFLHqOce9QKW0WrkM+IU+DPqad+TrhN2871r1LlrXY4OMTVnrVvf/hu+91vf6P9s299rf3266+3f/ibv9Xe++h6eMegBT/pcHyBTG+p0WEetR7uyx5Mvre/k4+dTGZ7EGbeJkujdmt6uv2jbzxo//jV3fbx7hpuziZKapWIJ69VJGZ7DycKMhuHq2I6ruoA5q03Q8jPufuvuHKjVwQyQ4QSDiOVNCwLqDkKuLS6287svN1++82vtddxs1ANsj25YBgZCGYIH0p4lUe1TO4hR/8z8D9mQgFxZg8tPdtqF6b3UreLA5zyEIKCpwvtpIrC5GIAdxrXws5kEGDHmQRPrXk2CSYEja4ax7fStgTTY6Sn0rp7EIAI48g80GU2vNzWr30OAdAKgz8AdVy5sCTNAxuFYe9eW4FhaS7NlBaCLgEUiwhj1Vb1eLBqE7wsyeMWNKTP8piLNuhW1mwrFFYxqhTpS3es69/oUDlXXvqSHz1My+xDy6qwDnCJZ20fwdqd7meG3NFmdopwDJ0xtS4qzm8UjTvNI5iHs7aKxdUILCFoSHQm2txCxq9rj/GGvJ5u3wAvqNK1Z3e8127dv9u+g6X8/ddebR/cvBV6Z6E7+D6sjE4qHLtGl7nNHUfoekCE7BjAeETfTeW/8HHG8pn2zRvD9l9//aB958FFrh9rg+H5vGHgS6h+JWt1pV65Uas6NHeyQhcy58TigxKiuGvOzDlDp/tmpLJiKyyK58AxzaXlPzP/sB289U/ax3c+zPPMmY87JluZ2LGDIngdk1tj3l2EcUvsrDm8F3ycsU1+hDfjK4RxtPduW54zVsUVXfWNhUzjl6XOuIn8PmusyQ0YXS7gz7WaUQoqD2Lq4o/sBK7DCKQmmTYheE73O0GlEJZl9OizPzKBz+Rwtc1G1xjCn6Ie3Xk6IXJMa6JMgI8COty7TXtg2sAiA/ipLMoVrjpNq/cFaQu4+H5jaB2EhIeYQI9+bJi8luNe3y7+pe1QLMoywgfevXJ1XamfofCtDVd4Kcz8gQewEUzL6bb7cvSIdjqm1CqnDuA6bF8jumP6yI+3KmiqQwRW99Q52PCVDgP3XBs7HDAEWqKfIpHkkfb2V44A4y8vgTO+9VU/H9+cdACF44U0Hy3ldxf6lSYhKEQ7gEG3pqfab35tp/3eG7N2Y3sTYcE9pUOGaJ9BFh7bweQHVo5qXuh9KM0lDol2uPei8WPFyKxqT31Gk2osozVy3Oj40fQrbac9du9r7e7Hf9gmy+6NSn453uIRroqZbHEc4i0s8tLgCn21yS252VDCWYIuJqZgCafb7dz+TT84pw6CFoVjCApddNHEw7IKaDpdGEStUFak5Jr8Mm6ExjzWW7a8tti3XmPBqAIEj/05EuXL0IeDs7gGCKRjX4JtyjH5rAO3cYqbTT26/q6AURnlkYNKyXMERU8knGx9Cq14GE3vYl61S19DRq2bQgtcvRZha//81H0pFy2l9xBOYNrCENI2Q4uahKIK7vnM07xpXvJxP0pQfoDOXPtlsinHWoaoslOIyQr8A5/hKEfd81V506GT658HeA8UyphXd7TIA2zLUmFh4YQbBgbB9snASYfquWOEmiGDTLRBgjkUmy8joIPT7d3bm+13X5+030cYP9xabvdxZx/sbrcHO/fa3e277c7WvbbvLOUEC8s4zu05pnv4/xwDSMaBIL4UTAI8CUEhsCSTYHR/Oos+kZLpdGfS1IqKzBouz4sIy+S9r7X3xrfaVGKDm4snzEeJjlkLXgQeOIOLL7dn/+L/uJ1/+W8glKfbIJ0W9qlg2TAn47YZ9Ww/aCu45vgI1CxjyZ3ljqlwRDDWXoGnKiEZdasDzDL8wnw2yLQoCdvnr08Stucc46p15yoTy5vPVqyeQlBGYcBu1Jp6DaXAKIgC9XmiL3znncvcs00KYKZEjiB6CIUoZpu0VnnEEKHT6ulwprWgUQKd3umVi+led9KlF6S8uMWKNHBWtYdllhp7dkMWLGdeIiBG4BU2cQKQ0D3OqM/vsPgBImdU1zEE+F7gUquDfF7pEj13xlsl32iEwsqsMjRO3xYpo7BA1fGu1hpEENpZG49VXicbpNixQml53U5dD4iwut62ZufaV985bP/gX9xtf/DOchuvnm9jXLrdrf22s7PVtvcftB3Gl7vj7XZ35067s3Or3d+927Z37red3fttC2Hd2rrD9b22w1hnz5U6e35dd6/tU2ZvXNd7fkGZwf9ssgd/udDAh/NjCL2bscQzswftiQevt7fef73d9ZPkCMQh6ZnCpyMUPjui9GvXMZuPtQuf/evt4Nqfa1e++HfapZd+BU2Me2NjS4qVAU5lQiwxHTwH75U2Br7KqTpXSQ9jWYyOTXk4Setp1CU6+qqTY6MOByUnL/+ihDJvjFuZMS75LbeioqJM7zpHGCOQlO8swRIumfsTJd1rIEU4iGFiBXV2v52efIBQRoXEKuVuMogz10YVim2xDZyXZQd3I+VccZX0KsYRweBaNSBWXbWcm64zSW0c1Vn1eKPEeUCZoYJOOWFleADsEfX5aENaSkQ9J+cY9MK07APvUzbWNIlYeeC6umZBOR9HZREBUOfk9xHY6LGXoNG5CKQYlydhrdQJboHluHiAorK9DMlOOojRsYLjATfCXV3dgAjn2kfbp9o//Bf32298bbfdmZ9vu3OE1NeMoGRmRMk7JJZGLCJIjCXurcBELrPynTQfK+S9SggsU+iOOiXuPpnRbHTxAczqgL2e53H02Z1djvAvTfbbk7vfaUs3fru98eAG4kInQX94FmbmvoS2M7CWBgXs8HCjXXrhl9uZF/5Mm6BVd2jTxS/+lTa65sdfyI37ms6j0/KQHbLNqG99cNg2lvxelJ8KsJMNSmZFfwpqfx2vQqHsFEJCd88Yl5qYCQzHewgsjYKrnZnUumt/iCoWzzMpxRFhluXbsjS8yDm0w0pkXSnMriDYWgXNaf+bX/kv2urBXZjW9lAn3RFhCDpHmAFDi0Z/CYO7tlw4irLn0sZSmQiisK6f40aPhlgeYgmplhcUIWOE3BP7ItXZJr0HeIU+z2Jwhc7IdaJuMPnlHxVBwahYM73UpWcFNHERBT1Xk/Vopoe42Oeea6Pzj0cpekMhjMB3ISuaaKDPwWGwKIaTDscWyNFmrbzZPzzX/vl3Dts/+ta8vbt1gZHbJfz402gZhHGViBAu4UosHfr5OWevEMolhBP3arB6BoE+1VaHm/lgy2CNNMZACvnyMvDJm50IiJ/s0eK2ksAa0GlOBmQGD4FG4wK4PX54r7289Vp77/qb7SMIj4xiWCAsf7o9/C9mhvgrGXtRbPNqu/jCL7QZSsZ1jo5PHmxcbi/8+b/VTqFVZVx4EqGG0ZEPHzO8gyv06vYeaGB5sWwytjreDgV8FyCvDNczbtf3CmqY2HRjZ/U66SUrsBQyx6IKJsirhLSqBUv8FVbLlZJyhtL3CddPPw69aUdYUljWaPn+fJ/x7x3oW6uF6gM1Igx+5ve/MAM3ZMNT0Jo7TuvbYF7SyeNklTPHeQ2OtIpmghrJLNR6vKNg+prabA6u5k+94m72cmfzYJ9j4XCYMaeTQk62ZcIvOBhR1h1c22ZePZUVEjLn3cFZJ98QJSsfHA7Pt/NPvEjeoEWU/a0caumy2y7ThEf5KJQTDscWyMGpi+367qn2+7imX/tgvd2eXGuHG0+2pdEFVBNC53hmeQPmcDGzn6hDey9xfege32vQYg0m95sT+PoQwS04fODvc7QDv7vIGCCanvvZNwVhdEuJWFuIN5rDdBFwmNQxBnk3sSzPjd9uaw9ebd96cKftIbDRzzDdkqtSnAmGwbU6ToKo9525vPD8L7bFuWfaZOFjZwJUmSxttum5z7dnfv5vtdXNi/Q6giFj8LMvd8D/w/u32+j22+00INPLcR1lTH/pZqLOa3WukzO+IRPXiByZrKHPK5+BUjAiPJSgRQvf+M+zmHkvPJqBP2IEm/QFdBqcuUybZNayS3nY34VMjpB/ZX2Tf1jQjNEFJHQa0eEubuouBX3u8z3TrasTILEyViu5jjKiB8Aja3e9bzugWdLIo0sqEL/f6dLImoOwTUAQhQ6G5VRQtsnrGjPXPIJRHPsJPXHU27K49foM3ImjeA3CFqw4mpnjAj48/8TP4o359WkXhvjnPau0bShprXOMSfdI6YTDsQXy3fsX2j/8w0n73bcPs+dLxlQ2CmJkQkNGhNnd7yYdkG6BDhAhz99ofFZtoC3LgEE6hNIBunnpgqMy3stDcsqWFwFMXMeZVUB4XZAhHXVl6X5r97/efv/G6+2dMW7kDMswniBdWIMZbp+rQewoYeiucRief6mdf+nP0YYRCmG1TRECZw4H4LEzo+Muf6ldfu6vUAeu+ZLM6agE4XbW7mCvnfv42+3i4gHKhzbRVjW3nEItdHJZN7s9QkMDMjNII2rsJq/wX87iKkJbqd5AYSH+zl7KZHE/ga1AdgyZy/7cUuYZngYXGEqTHtNDPWTQtVOAXP8pw4WOtDfgxFZG976M7xG846iGuY2ObV0v5WoYF31kjwTOK6+eBaaXdPIhxFrwKMI8H+Sa/LqjPotMK4VJXdKpoxa/Of2M0uRerWBSEZhHC6+QcoSmtlnx8lFHPZf0EUfBczgp/tK7oGrBZxHYOR7O4OIrkOhaeCCKRDp3UaGMpUUofZMlBD7hcOwa/8HvbbXre6fbGGF0Kdl4vtOmk10Uj0ulpm0y329jv3sx2aPt9QqSL+X6kmutOZVhJbWE4z/nEsUgH9WLxpBdwto5lHWXadP9OGncFokNW5zh3it3/qBt/+5/0v7h7/zj9vff/LDd2B8jhPsUnNCZztpSYTqACOOGjVbOt6uf/2vt8PzT1Fpjk7guuqbk4F/bWmy20y/8a23t7AtY2Z45IRzwllZmbePDP2iff/832tXJFu0R72IE7uZokyJQ1gB8x2PZJtJj8IgdOxo7R6CJ/XnJlP8M3ItLJVBK2iZCkQ0qKySjM8B3JzsVnuldmzhmyxWKTLbutYP9HZTOalujnnzJDFg1+1lWJhtWU1UfnXxc9T71KIw+63MJXr3250pXBDIeAmkKis8GV6DFimncQ1jsB8fFtCp0lAlCH/sfofFz9lP6eIKnM/XZNt6MSl6Bsm15fxQ4tlWlWNwjfDmst6Tl5tpin3yglsDVZ90q8YO2S5+fvvIZcCkXNY9mxCi0BBr1+wqfY8v1NVfHnmyAzMcLNxYbbTbcyKqUapjaX0KO2wxr5DuLvm5VO7nZBepXl5FJ4BJOWbcfK0iOetkYYkP3zIiG38qSmkOy+9ZFdQTMzxE/rT29f7195u1/0Obf+fX2wc7ddptxpu/CdZxKh8HwYXC7XrJTGrf47DO/2Nae/WIbI4A6o+auDnSGzu07Fm17Bq6bl9vFF3+eZrjvKrXjJs/B4y5wPtp6v135zj9qlx+8R0mnd1x3a6RO4ESo+IlxXhPzHKZJi9JAhRUaal1jYcEAXIOM0iMtPO/TzA/MLIvjhl6DQm2QxnOGCocME9JGcNTVTg5hEbKYe7bTcMhhUrAEjmO0deg1BEwEjnKxepQpK2JaudUyqt5AHv6LUiUifDXR0uNb3oFlwdf0nINPZqyJlMusaxScglTuogrX54z9o560w9LSLrHOxcuZ6BXG7+5qEJ8K2FEMKAAfk2ljMdHcUznqUlvH6XbhqS9y3EzdqSQ05T//wovwWyYSse4nHSTnsUIxUVrRMQyn8FIcDxoy9Y0CCB1BpXEztI6vCvUWz86LRST6kzC5Jl0ayWz9WwR+M2SBaZWX8tiAkyxK4Hdqadye3vugrczutMnqpC0NqFMwsFYeeMsA5KOkaFMfjLNYbavr19qVz/3lNl9xO/pSAtxBlKpzsuUG547LpjDt+SdfaCtYHyooGFjLB9OV9k369N0HH7bh5J65KU8CjCcTKtSlPqw3doB2oUZ0WSOoMrcCWLTIIwc5PKhSOMVINy09RZrJHQ1VMBQKbPMtFmA/PIOVPBW6Z1IFXMJkXps9dQ7bAO1f9QmolFB+tLVeZ9IiujAqlLQUsWhaeJDGPVEVRh97wc01960jAozAKnCutjlaocR5lItloEGvANxnJ2uTqcYKuF0RATKNomDADZV6lgEyHpQbDqfw3qTWvs7G8EytbU3/I7xac98C2rjyYhtsXgSegGxBeihBXCAVVrJ2pTjpkG4+Tgjr6gJJIdwbg01TSLR9mU6HbPr+brsxnUIcH1EkJ3lptcIbunrwmOg4oZiojkUsNaPuLqxMka7z5yvt+dmtdvr+N9s/e/ut9v4O8CFyMTswZXziMkLdfyFZRtV9vYBlXLn0UvfeHHltRscg6nZ0a6Ki7GhqbeN8bZchY8pEFHCs9IDib4332tm9d9rZthshEWM1vUwkB4mLExdhvI4BK5ZQ2ta46P5svwUIRdVCLjOJ9JZ4lutGFDbpcGTq0OLMBxttZW2T2wogmAjEstJSa2n21WFzO+MpYy/H4q7NdTPJGf05h9t9fXymIsLVdQdWt+6QNeu9xk7tKJgqPNoAE1BadQZXgKBPGPOJe65pZX5hE2DUutUSyOIB6eu5bRFZ8/b0+SQq0BFaoi60VJXtdLVtfxoGZo4rte72QigvPTEGYu3Cdt/nXKxfaKcff578toFcVtuFXkEYQtsTDscWSB+6yiRhFI/QxGeFGR/KKN6XLN4II0gQp9md3fJch9MOqQ4twktoo8RXOEyre67syMup8hjcbbkzh5P29OTt9t7HX23fmEzb9soIXKqjhSM9M6VPlDmFo1AOzjzWrn32z7fFSu0gHiEikjGKxBdcLeM0eu1g5riL8TF1SDCZacGgKg+eqW8HNt28/bX2/PjduHyRHDkwEmQne16dK9Opmd0DNONaQt92r6Bed1L0DfqVLe06ipVk4aK3VXGcObO9dh4SkyaoDof8IyFsOhjidvtam9coTLyIMRVNyeIQ5Og1NvPSeI/SRfhO3imMKinHqc5uJ41jZqHxIPIJBF8e4Ccpy2p29OWn4rBt9TZLX49DjIeFHJpA55S3z+x/hdK22C/8Mh4Pf5DfYBPlN0L6mjLJl//Wr/C7Idnpdvbaz8b7cRgUQlG46Fq/9NmfQOha8uMHHRnXpoYoGRhz9PnXktsi+iRI164eTkPP5kJi1yn6daTsQGe6HcE9SN8xDhdECWKHZUxCkDa1QqUEyk7ZwGS+dLDbRvdea9+6/XHbGiGMq3Ro+pIOsKOoj0oZLtrZ4CMTLK21pz77l9vq2afyTOww7ymCt3XR+1rEvIWP9VCjR1sv9tqHr/1em+7dB7adJ56wljOunN6lnfdvv9eu3Hm9nTvYszUds/KzkylSTGNaKQCheKM8ANupIql8uoUlpJ7LmFKofslqCTMT6xJ4VZi2brTV0YUIRj+jWaGOMumq76DmlV5pblM6qZcegXmYZ3gj8ubhE2liH+VGerpJ4QS/jJPFnfsKVoSZc9uYHe11UeWR1B+K4Hk4nyrTm6In4gts1AoddaflG93nPE/shMqH9eIZj0xlTVqW78CH6XRTqMeP6tQ6Xfmx+o9/wSfCDtzpYtTWz73YhusMVzr6H9EahOJJmWqZEw625FjBqWHfT/TBvWMBFyT7qo0fUllbHbXRYL35OTEf5ruZ0cAvWrlwWU0o8Tr3MKQsyoVodpDMEdftqAOI+CfpaAWXcmfRc8/PP2o33n21vTPF5fKZI9SUvvJXNDoxbykM0OL0nfr5zGMvt/Mv/0rbXz4Dg5lojQqwfeMEABpVRmIc40xjVogwHhnffYusW3gAU+DjzGr1MzE1b2Pa8ubOrTb5+F+0S4tbaY8M1bWG/7ZNywLu+ln+USEHAvcQBI8yma5wCaN3ZV8YkUZ5N/f8SaeHaGXOPr/7y6ysnwV+CWPqiBIxD3Q4WG6b559GoM6Q202jnPFVEDL6LUXi4JeY8eShlk6Bglbg6SRdJuVcgA2hM8ki3jI7ZZGbWL64t9xTrTmvmnWneDb9Tg82WdzS/9yLlawrHajCgTFKOETacXSO17WrM9ogXCfQdK/zQAa4Usl8tkGFLv/oh8kL3s9jNaC4TczS6EpbP3utkCgiBY/Q3stc19lJBilwrOCeNxNXXNhQCGWH+oKyLyqP1nzBGOFEAPNajVoyGkuiFHMoOXQNvKLmk7ntBdNgMI7qvjAeJAzT6TpikZQhx2MXl7bb3s2vtK9ef79ty0w+6KVrhCFFi5gQWEjRpOjStcvt6Z//22186mpcaztaCthJGb9QxhI+BshWEdzPW+lo0ksvfIns57CW4MRYOJMmdp7MBFPfANz1D77TLt9/q40Ox8B1PEPbFYzkA36kvi9HVBFRNxfBT7wVikxcSQ+T+rK5qIPBNOEbepqmDdYJ7RXTwBJ+bhftPdVlX6A018B9CH7u1j3CMnlcI7r4QmviBIiKJI9pyKdlkrzCkq557hmcZXh7ih6lfkds8sWYvPtUuM/5FCE6BLYWsIYjllVApHkJvLSMUHLf739OhMe1AlZ5S/CyYwTXKqUsgsg5nhB1KOx5Ji4OyQ9X0Ne126H8qpcEfZ38OvscbaFe4Xet8mc44tMTDtWjxwk0zkmaDLS5TDMgkG1Lt3vur2tYmB7CuLA6i3ZhOgVRkvtwOZs5YXEcsWT9ZjcrphWKoC3PsVoIx7IfTp228+Nb7bV3v9Vec1aNsaT7xGRbDutOlSACYs5qRiwPhu3MtT/dlq9+rk0mA/AQP6IqnaB8OnaUrer5FUzIUZdtrIC+/AvtzPN/nnxr5GYsrIXXvSLH8sKvYw3bnd37bfXd32qPja8zhgICikDjZCeLg+zWC5fHnjZJk24enLFQcYV+1ZSMJbtzGyXT1rpYqWob62bWuELTakX9LxaTENZLJspJXpXOCBffxx26pz7yGJJmX7jruC+O6/mIWLBH6fg8M+401BFeWfYef1K1tgiTj0BURIYSNhQbguOZKKggHfJEGBJDGdVzCRANcoJphnDvc+5ePj4u02Uuj6noYbllhFBa+1aH7nNxlApCF7osq12ssvLRVxadU7/9NbrwHGjXRF3oE0IKmDbnsnjjJAOYHC/oHvrGuO5AJkJA3jWPPl+sncl8edkl2KQhXDPOFUYXROvyuUVDBBQaZMuFuRsgO2Xt45IZxFAoFUbIquBD1bwxAYk3lyZt78Yb7Y2P3mt70ZwQDhgKZB7c21UwgBNAAPEuVu5Cu/T5v9D2YYA55WcDBG8V2Lq04BDrQWf7nDPjDjvQktStQIwZl135wq+0jcs/wz3GybjI7g+KMrZwJkNuA2hx/dX2yo0/aJcP9gumeOQn+xXz9pYtgbq9V0zAmX/g4Xmuu1DnpIXRYWLa/UmgHupKLeCNnBa8rnuLfQNacraD8RivBdbV8ikoRADTWhVBmmNxrygQ4nQQzNZlMHS3DcKxWZYzi+NOMVShrZGYxd9ygwpDBHt8k04Z2mX9xUfVZ717G8uP4KU9oqPrizurUrIyIRUrm1eeQh3ZqSSXSy0/iA15MvRZxnqP2vDMM9BABas3Ir2F0QVBFmonGh7C4McLTpiozSNQNNlFxnlkMUcAiROEwx3K3PIvGp6j449oHa7Tgba4uxc9SecALkTO5sLmVSA73pOUg8NpOzO9197/4NvtztRXnwCBtXNG1Imf2nAJReCOAD7ucANhtOC1n/sLbeXyc81v+dhFvoRaGysrcFplOtHnTtkWAmZ1zxYdn0ExFnLZVs8/3578ub/SVtauklfGytREmMAVKvvDlfZg/1a78O5vtKd23s87eGGWtFHOIAZHkBZfG0ubdcFrsoh0FEIemFssPCajdHQxACMTOknxXlJJE4+yi8PVDcphhSJo4KlmEgZ5lxlGOIaSTjJ/3idEklx87SOgvKqEBUq/kaZKnJDf17Atb7XVL9YkOh1mlkfYhD3lvpt/mcM66hFQKYpYKmOPOCGzxNDD6GSUX87ScnpeVtnZUJ8H64ZaFt6JG41CRNC0fLKy3k5srgwjsqCmAlHpyumcZvF5Fq8De3jmyazJBmLwg6E5UzGJZ+Fz0sGWHCv4deAs/JZgkEHf3n031Ug2LpM2Qk9H0Dg7MQRSkyKKpCefsITguUxEOQnS77HjQ+Rs+4AC0NG5jLOxyTjt1u13OXOCRcuIYFCxb/m7aFxmTwcD11VbZy5/rp19+ZfbDgjlS8gwjcKfZ2Kcu7Gk369wbeYKTFXusviqORVeyxy0nSmdefVn21N/5l/n/ggv2gahiIBrvWrej2eHbfv66+3aR7/VTre7UNhHJTPaB5ygZicDO0JnS2Fc6qxVSo56tNDWKx5W7z8OcHMETpxsFPlAP7cBFabyt9z22ny8w20hkUq/5CdzUZ2MrbutkI3xZPbxVPb8yBEKyj1/anMohRF8qUVhKmXbM20JQj8BIuOLQ62iIS946ikpmAoamcFKBSs8lQ9Wj2TP841GhCgWM421LstRDfAzr2Ms1Ks+yilrETTbTbt8J3d1qCAPwiOZiecX2vDLHAbRPs+GaNxzsudw7VTbOPckMLkXniw0vstSnnA4ds2ZvQRxGxJNDBXzPcAQQ0ZPM8MsYQrvU878IY6dZYCgnsW6EqVKPQQuAlmHjCaDrMEwz87uten7v9fu7n6EtnSVRi0aJwN1SH7hyYr+YJz1a+3iz/21tj240vZ0dbg31noKn+hO3qJiB9cW+GDJX1wzjvXZg8J1itA/WD7VNl/4s+38C78EpFEmfRTeCBtl7qLdvzXbbbsf/HZ7Zu/Ntu5qEYpnVzqJETZHgdCWivXQOsvHaH+9VlV5pZdFtIie520H28axlhYKr0sHvq7nEHj7O3cj3Bljcisx9PUcL2BpzBGqpngJknlrTFrCp2vpJmXSvU+Li5ggPWR4owqXcghWFC/nArYvwDDCo0BrPeOOkqZHZT9kQjC8U+6krcwEjPkoYzlhRPiAI77BjdyuZ55qyaGD3lh9gIlAnp5mPrvuhTjK32vz+I+y85VRWzv3PDywEZ4zpLXgUAqn0k4yHLvGfjLEhuoyaNmgHH8+8yuBsuVhJV0BOs8GVsdXx5a/D2F0M4EjrMxeEssikAfiqV0P0OSXDrfa+r03262bb7b9gz3uyQgKo4xdneVPcUydq2fauc/+pbZ07WXc5+U2Gm6iIX2fcqMG9/SyQuTkgS7avmNfOjaaXkjWLyya6nMwu9yH535E9uzn//W2cfUlMtguGkMz7e4ZVv1NYL+181HbvPP1dmm+h5V3LASujJO7SfrEcsScoyYCQyvqUxHZ0zfiCywURNiM3ne9ZnFc/rhPCONIL8bp2PmLz73cnnrpc+3SY8+0x4hXLj3TLl18sl2+9Fy78vhn28bpq7EiBg/5bj84+wAeRJOuBMRtE28JAR59rHTOuRdcTOMoHcS6PB4ncUjgdgmReUS12uU/WUba1CtUptoOeUTrLnyypQrbrUBZToqo1lzaCO9QrxY5ikCaCYtj4Zhqci8bOfcJlAvF8HI2L7/UBhtnmrsYWLbaahkxCnVPNNj3D4eg6/GHff1q+cX/8Mu1Wa72yBIKH5FGqdnq2qZbRecSmIN7EqimvS1XMcvWctqRATgBwEGBGVHm6b33253XfqO9duONtuVmx2oy0jOzGMGwBplaCMO2du3n2rUv/FvtYHAeOAAi79DFDGhG8Y4WpB5UBOXBiWLuaKcLhOItpUKizGE+tA6M7JIyFM5o1NZpy4OP3wRPRjZ0oIsg/MTA+pnNdvnJy/WaExZ6f3SBzgfWisJXTRMdo23MoxGb6tsSJuQ8VIgAaklDZTKFYSwYj0Na2Q7yILDORE9wma89Nmp/59/+5fbFL/1C+zf/5t9qv/JX/1r7M1/6xfbFX/7vtOUn/mL7YPn5trs0rAkXIDhcqNU0RXD/h8EJKohYY+rXE7J+ca3uUVmYS5xEq/Cp16zsyepLYQsz9OQkOHOSKO7xCKpmWSdKCAXo3nrSS0mMi2nbBcQ/98nxM4AZ0hCtL3TlX6+YzacrHdj+A16CBoH+Fq8zg1m7851/0sY7N1s2eA5fVD6ru3rl7E/H168cqmW3L0kV9yj102aFrQb4sVSEIr5EoZCdBQP2tDHUDF1F0+1Gy2bVB2D3prO2udhv7fbb7a0Pvt1u7u9CiY7wWmqIaCf6bpydEN5cv9CufPYvM064BowBnaegYYvgMBV7fcCVfOlgcVNpuPpIR1uc7LNes5daWQWuDGrnj+cbbfXaF9rG018CDzdWoiMpdPHxa+2Fl19uh6ON9uabX2v33v1aLKETJLr0+RqwuNtKlIMLK8S5XPhqd8ZeMhJXMmE/XR9UQT5vxnNPMtqACAtlYl2XF224cbq9+DMvt89+4U+3K88+35586cX2+Z/90+0zP/uFtje82rbEPfhgreErV6r6HiPqgzYAD/j9s2Gtk0MCN86SkYOl/7pj3FWyqJBAI8HbmREnSksGBYzNOSf6SKn6imsZhb+0lHsK3wZAN8EhWzvK7ygpf3P7jHyWcwwoNdInVRr66NnQHnlBfoIY5YZ6HzCU8yiaqgP3XVWWVtbOthWUppOIUcrgJz0Nwe+EgxgfL9hAEI7W8tJmcK6AGLMOlOswMPdWIHI6Mg2WKDAZWj5nCqpnIQAwKCcsiTelJ0bT/XZh92a7+dFr7aOdHcYL6HUIL/X66W2jBwVsvnK6nX3+z7X1Sy9lZs59cPwQTmDCQI5Vo5mDiR3VIUXeQ90ly3CtVavngRmNpoPEVAvs5MRscK6d/9xfbutP/CkM8tk2WD+HElnHpd5q77/zcbt+81a7f/dmm+FWi6aL3DU86HboUUvbVFBWHdtoXUQ9eN222Ie8REw+cAojRXFZrEoZvU4DKOuTuKtnV9vZjbW2hgI6yNfGDtvG5pl26pR7GvVuc+cmK4TCgCF90yITW9yrnpFCpItm6GufKhlG6/8kmLPP41BCVR3HkrxaW/lAAZcnkmZ+C5KWyS0lNX2Ja07l4mC/zZ2EQ2nEzUfgfG/YReKZRacd7mhgf0oOLZ7jXvkHKkWxuPCh2tPhbn5g+o4lpdoYZbp+/mlwUUmpsOUPcfzu9p1USFceJ8zRmsZo8D7K7HKcwkgT6zEEDYcI+vDmzxvzxDyXhEC6ZuVm2Il0I8eZ9k932JVA80W72HZbu/nV9saHX21bq3ttMfTFKJCnA/IKD+WLGWRcxonnXmjnXvjFtkD7HdLRy0NIv1qrhXSNZZ+aeaP50h2UaQB/nZLQ/DtBZSsArEMZgbI+Us3rPdl3dOFae+bP/HLbeOJz4HWxPdg6aNevP2hbd3aDjzuxq4x8o13GdmvDMLjVyLAwkHggbzAKOIhQ0HLMoyunwBQ9eyapIxEGjTBRrvK4Dcpqu3Nvr+1s72Ud6Ob6sJ0+NWgffPRO+z/9H/6P7eZ7b4Wp3RNchePzQstap1HmDa7CBO+aaOPPLOTt3zPUjfbVpnI3qVuycvQ5rhNYM4SoBEmvxdqm+HUI0hJ9lzYhaHm0pMXTMpEPQVuGHm6v4ZSQn1RfI24AdxP4I+KQ+rTkfhrdySzH1Zb1pWnpOWEoIw5OH9WLzdRNbCs+jtuNIC8WOzThQRvioi4vz9rlJ6621dFmeCIvZzv8EJ64nHCwG/5IQeaIZbOfumsFrraq4FxBxELkq8doQxduV7QziRKPjldw8uyRzuIuRIQlIe7G4V57cv/DtvfBV9qNndsQFWaY0bFTiAzhhkMswWg9OLjR8fLmtXbts3+2rZ6/nGl8tbku8oquIZYGsHR2MbfnRuFojeQ9B/PuPiZrxo3lPM86hU/m3spGUA/vt3bvmxDxejscAm91vQ1On2+nLjzeRqOLbWnz8bZx7TMIwGnydxaP/0qj4uPEkw/667lZwRau5DSbaVoTTnKMkuOmnZbHGEq153G3y9Z5fOv177SPbn4AvR3eHLb98X77b/7Jr7f/+r/6z9prv/v/aaPxB+3ccj1nnWtxHLtSn+MtvZUsU0yascZh+UAODOrb9Hn5OHQVX61dMW8JF2mIA6qNurWu4uk194RPWikS3WUt9Zx0xvZk0zr7IR1borD5SGoA3GwPglCZX+FCxyGIVYcDgCF5FG4XlITCtNsdDQYIYVbS0pbFYswRuML2e8y7b7St1/6f7dY3/pO2uPtuvi0DZ5EfNzi76tckz0mHYwuk471iHnSZwgexK51GJMJERM/Nw1V33zQ1rUSV+d2qQa3lZDjEAiP5c+akDdrs6uxeu/jh77W9j78JMyCga2vt4qUn2/Mvf75dvPZEe/yF59vla0+1jfNX2+HG5Xbxs7/Uzj//s3mXzzGuj2ccZs5UvDBVvoUI03GHuk0rhluAE90a5TCnM9WxMqBjG/PnoTlp6vrs53M4afPxjTa9+0a7oAXGNVzsbUOHRbv2zBPt1NVr7cJn/3wbPveltkfd+cJTYIqLDH6IUqqpf89VBP3MZwmiFFNxVIRUoaC0ltQKjryuEGTsyC/jJwgoLd99790I5IO9cfvqN15vzzzzTPvSl15pkxv/vG1/5f/W1q7/03ZmdgN8x7RFZQBw2qgQSh236/ABel5543623FBRAlvN5QZWWaoYN1TGV9DoQ9ppWpbxkc9HEnEribVuGbbnnMIRYj9VP6X/57GgftuDIziUx6Qt9rUwP5XAEbgqDxW2k1hgTR3UC67qJpnZnQi17lJLmkFCb3MP2nCuUA9n2+36V/5+u/01BPIr/1n74NV/iifrG6HQOgxooaL3SYdjC6TMbYiFlDHUrP7sQDhEYmYZGr26MoB5jEMig/VV1GGejvhJYRreP0Ny5iwuFAwq0BVU4fjuB+2j1363jXfuZDfri1efaK987gvtL/7Kv9aeePypdv/+Xrt5b7/tr55rZz/zy239xV9sW0sXGBucQsjQ1xDXRxWKeyZGwC9dSZrM7StYVudyP13GfO9QRkET6/LoPk+43sPKT2CCfdK3pzttb7Ld9sF7srSGS3ih+eaLqvsAyy2jPvbEY7iz59s25xOZvhu3+KHzhpt0cODGzmOIhDLSpdIKyMyOwYFbbqH5UEzcd9yU2VYZOffIQ/6FSw79nPs+rryfe9/fb5PlM+3v/fqb7T/9f/9h+50/fKv91m/+k/Zf/r/+H+1b3/hmGw332+H277SPv/5/brtv//22vPNum7v7OnXMstMD7VYosgH1JNamvpcIbhzt2WJ0zvUUwrYqDwWIXy9M9iupbskf11tOQ5i0lll0oQCTXyVsWiYG0zZSogSBi3Bl8tAa4Av7i9v8Vf/ZNyrSGXlm1gdiKpeFQwA0flbzEANPZUBUmWzAZ6vT+7SPiPu6vX2zjfe34Q3gkNctaObwQYZfJxyOLZBZBE0DFMKHp5599809WnyuNXSc5n0ENLN3dgRpcUognB0ocet9OQWaLlILkm8ZYXXMMj51pv3BYrl9iDvoB18nM9hxut12nCzZnrR7H++28TZEPvt4e+zZLzDQuNLGSyMEERcVgawpChFW+6FdgR1bpSUUBwTW9/poAcxeWOhehl245yoRz0XODlOjF/PM2v7KZrvbLrSvvPlxOxistxXGay4CeO/27baXMgj8dAsAY/gX18znkPN9lM4eysfoJly7MMU+Cg5BiVdASfIcuhO7z1oVXNfFmtblceOuBdf1GXXX/+7DQJzPqtxieK3dXHq5/b3fudv+01//Vvtv/tlX29e/8Z02ntTiAXc6WJ7ea/ff/Y02ef+fYzHutfHsAYzIGGvqrvB7EcjZdLfNJuIHDioNlAoDLBqGheM8fYrAGSNcEVyFqqyjfZvHN8T0MzyTx1sqb931SGlZdV3EzLITFUKtlBAMKgC6CmtNuZIp7pHF8zl1IkS9YfCei9F11smBjnQm2yk50mjP7s7ddnfnQdu48hxDissAX6PKQcof0iYVuMMIyxhPOugyPxyUiRx/2HPI1Zf/oy9n1pHY+9oKqdcSLouJ5WCIlGdcRn4Zx2mSZH3KWTTT1OanI5ewHo4v3ND36fOH7cImTHx2CPMPs7JiOoEZVyZtZ3e33ZtstNPP/VJbf/ILbdVdxk9dxTIyjvTLRRlXqS7oYBmFnnRyRfcwep3e86cWPzpHGdSsLXiCj9aUk2oDSX5k1LFwWQWZYgCXbLTd3Umb4Bou43plT58RygCumra1tr+8zinto27VwzJC6TaKsoxOsPXp/ml9tIhOgMQ91FpKj9BC9uvyqLC4F4bnWlxiUbmWocPj7oSwfqYdjM60vQNr3cx+uQuU1Bzlhk5BpnXZ8SAY5y5tXg1GfhVL7yQCZjQjsT5ua7+IR+GWbR51Q8UTYc01bdL/yPaP4iYtXbhBmcLbKN4U4V8EUKhJKEUo3UuUDfSUWcSNnwratJq0qVx0c5Rsxr9E6aFKoCIE1oUX1kA5FNcSyk2BfHDvPl6FtLqAB3c2k1wL3NhaxdS/mSJvLrfLl86c6HPIYwvk8kv/oy9XzkhUiOsYRhksKyThJEVHcIkSopGdvFrLLDkzv2BIL4bYboudD9vGyp32b/7Fx9uF0T2E67Bt7S7aHsB1ZSZoxK2DYbs/vNrWnv1SW7vyAkx1qR0gtCvdS9BqN9/IyESJigDiZvGAagEtne6EiUXfiVWZJ/InA4BkCbF4K760BWYaO07UpUxTSiiaX0X2q1NwxoEfcEUL5wu/c8ZD+MoHrvmlnbU+tRhJC5JxFT9tRxiYMmHDAAeu9VdKOuUTEoqPgshPenuDDFFuaA2F3xliP1nH2IDTU+1wdLkdoqxWN59obfhEW6xeyvPZ1TM/05YuvNSmqwisDefPxz4KT78CKr6CdRJVAFnU4XV3r9pVglkzpcQIc38urrSU67iy4OvzwlKFtBPa1OQfVAH2vHMVbaeTgY6HARL6WJ84+JKCghplzr8IJmUAUjiIl2RJfeXRqPz86Otcq79/nzzkx8MZDjdA80FbkOazWAoElzyLBa/HHjv307EwIAJI1AVxZk+mgQKJaRCncV4geG+BtIJxbe1+hZU8uo1apmyyTL7Z5EHbvfdGO4dArk8ftPffrhnDHdyo6Qp5YbLZfKXdn+ECnbrCOBOCAkP3xQ5SCDOot+O68Vg60/FjZk+LiYMfHUbN4MsYzVk6Osx9ZY0T3D+/fqTrNsGV2/d8hrXomEk4nKTTZfx29sm2fOllLM6Lbby43B7MzrXxwdl2mLd0cT3HO4zxtul83EHa4vubNBZLheuJoLuXbW+NlhjDycw1QUJ56ql/nBM9K2b2r7MsUNW7xalQmLHTUnaH38BaXmxLp59sB+dfaYdXf6EtPftvtKUX/3o7eO5X2uG5l1AovhM4pL4RZTEX9qfjL3fwZmzsJyG4oO32s0MAhJb7NUequFVaNrlWu3lfxcARDYp82obqCz+NkEdhTuTpXuN+xxWPO65rzNj1EDccN32Rc2fk3QGOcTJl6nFZWdosYg8saNYJouNfH584iTQVDkODIdcr8522Rn0bWMrRwXZ74vy8vfD4fnvlWXhxejcz96EmvFIiDpjQ/WTD8V3Wz/zHX45QIljGsLrMUNyScxf31rM/GITryiP4ClnfuawGdVSpFkSIJltt985bbbZ1q92+fbe99tZ77e59hAWG0eKqQacIxhou2OWrn2mDjYt0Q+2h4iSASiCf7NYqcaXr5CSNnaUg+WjFjpy4TaCulgqDjnLX7bhgChz5cz9rT7kvXtyLEIitbZbZiHZfPl+Om7y0fj5Kop261pbOPNlWsExLuLSHjGNcbKDsugNafUwHdtYSgIvbn0hBFUWYIYwAoThap+wh23tDXYP2zf0sPxQT67cPMmRQaLwnzYuyaKlE8Wha7LVNDPsZrKUfSuI+46jm5so+e+28ndQf4axx+NJSCaXXRx/x8X7q4ZrzlQHtCDzTiWEvhDR9Dk4qCuB36PNnP0ETrZJtU6OawF8mCWlsLeHDInesVd8E8ViLPRRW+9c3clwU4E56fnnZsb6KdXX7o7b39j9tk49+ry1ufLXtf/yHbYHC/9Ir5yKUdz/8elvCXX3xmafbzvb9Bq9DAusGDeq8euVkLaQUeziARh1/mECuf/Z/8uV0ONQxGvqjHSpTOHYU4MNMFMHgOjm5EdcQQjq+yxsPJO/cu9VuvvWd9v6777edvS2ElPEZjLwCPXxwvEDjnjp7tZ2/9DyUGMX9zRe1OEqjWoliJ9WzqTxaoZM8z544aM48rEYjO+GSVSr6OHSyne/bBlM0uYLgf69tWx4cZxsKBaCY0G9AxIL4Dt9wrR0OcBGHjN/c/c2XX7m3gDllaDcAK2vWCQxCmnMFpqeVzZAKoVduh1FDW+lYuUxMVBgrb8EEsSOBskj21tGVNSUCxz3xPhpdcUfa2WcpX0pGKyl7xBp6HcSsQwXcwSfGO1IJdPiaFvxjKX3+y73ALvxUGC4hrDbKJ1pyvazCUb6IDKat3VHB5KjQJtFMwcNILbTZSURr9J9Ql3E3N1cY1d7+anvw5t/j+I02vvNGO9i9gbW8z7D3QXv7W6+2TbyA//A/+A/aKz/zUnv8iSfbe+9/mPkH3WdV4UkLZNpwnODCZN/+z7uIMHL8fY71gnDFaDe0XwRS1yWExhWiI+J2ICBS34fcuh1uH+93/MaDq7h959rejUnbfuN6u/PmG+3WW2+2++9+p03ufNxWqcsVMO6SPsXFdfp6iXHAymIHnPxcOe7tdAsh1M2sWUIFNG4iaSu4LX5HcoCg5lMDaldfrKYTfS6Y3egQvliUaPs66pLF4oSZOYaBsV2db1P/JSlMKDNbRiH0618cXdnTC2Z2V+sEWzo5ZhFMnjvCCrEWxNohQEYGrnlTvwKgkFtXVz/ZFQXTwrzQugSpP9oOokqCuIjF5Bqrl4UFlOuZoYTf1ghXXDwCJYKhuwgfclSBaunT1/KBQwToKD/E/dZS4Y774jd8KRaUYwQMnQsxca2j9DL2G25Vu6WxeKsUxIm83bDjAE/JuvyIklvCTMbOCqNkichDhivj8QSSDbHcp6Ft0XUBLtPprH3nrbfxwO60Dz/+sF2/8VF74snH2yuf+Zn23/8f/J32t/97/047cwYPwnaccLDVD4fQzOMPs5CDl/79L9tArU8Wlts5dKJaS8mLwuTagxpHgiqE9bBdAZZwCAR5MqCXiDLWwTLCgfhgWdyFe+UQwszpAMdZ0/18bdnXZk5dfqpNGCOhBii/i9vhliB0Di6L9eSBs8Q/miQoRnEMa8f6y5aBMrYMYMer1el8J47MV7PDkEhG6IQgAicDhTlkLAIMlrdOaIfKBz8qGlqDnUXXMpMMGRxUYGYiSq/Onc/bIFLrSBAs57VdJF7Wb16ZtM69n2xHoU+rRK2QYzkhVhttj8MI4SUnOJluHcWwWRjAPWXQ9jnmy4ypsJVy/rwvnmmzR3Gm7WFg+57rCLWKxT7p0pNNofUnLbhW+IIgMXhHCVUbSjlZGdE8STOv2HiPU7W8WbSwJGDGMrElxrN9FMKYehbwktte+tIqynR5gKIEj4PZAcP7eXv1W99GIJ9te/uztnnqdHvttdfbq9/8GvDm7drVSz8dLuvg5X/vy7p/EhrupxMcu1lUAsmc4trPLsKEjs1oT/9Q2JnCfuxZwuLSKpgHhlkMB23OWGc+PN2WNhmXOYO6fBrmWmfcc4HIuHHtVBtjZXwnTq3pDmnueOYSL/nGeYQJQuGOZCCeetwjNB3HVT/pEIsi4xLrTQ9d0zQkTCCPZKVMxkYyrxaluy9UFEiYh98Rg3pHuHKI7aZ9IlXCCF2kmfeMCSkROEIuq+EJVzkSvc/dbEfBUbyMdWIG6uvACSeFOOouOhMZC8i1+NkDwdfM4kLW4BghKYESZL9CJwIHrmat/Oa1ELgAJONXLjkLfJVaPTIKCqknOFVVSfS68KwMUTb8nAn3vthVWocpf8IWvBdl1etoORWOfehGWz5PzlroCep6hnczvNRW1p9oy8S28Xhra5cZWlyEIc4TXUSy2b7x9o32LeLXXnun3d9ZtIuPP9kuPPYUYrz30yGQB0/9jS+rEae4CgtcAAWulsDV2E2B9KjQ+nzNtYS6jnnGQ+/5zMfPC8xxI4d6JdN5GyKIUBQGgqi4izOIvVjFxdqAcBuX2zJxaXSxHayebVOfqa2uc38dF9MXiOo9BcSKjnKRNU0BxnBtPVp4mU6qCQ9YV+G3s2FUJ4oiN2G4sEF+4RwZS+bHtcs+Lxyj0b0fpjFwrsmgTcKuaxlSoDIuDB2+VZAsVuIQdy/MTZr1KrAoE9kv94UTxPpz8/OXSjgJHsW8XWKdhmMfwkU81VBRCEIXTodXBBDFyHm8i6gqlYoQ+CfAgACGbdRyeaS+1FCnue/Pmm17gmme59h5FhICvMvdpqClijh1T1rTR9L8u4M06/KHfB3+3gJZx5bIQNrpF8r0ULwnPvFqVKIrpyOYbe3xdrDxTGunX2zL515uK2dfTJyuPdl2li+13aUrbTZ6th2c/pm2dO4zbWPnKz8dY0hXh+yOd/HWXBLmJ+j2y6WcbEMvJ0wYm+lGIphO69vR7jS3t7/dJuTbG+/ErdRizPYd42HRFG7GhU6Jy6DDPEt023ssI0K5dBYNd+5Zjs+2lVNPoeXOZ/JkgeV07DmdrbbxTCvpZMJqGyDgjmkdb9g9LguTg45eCOY8Y9s5LGC6PMjP1f6++2g3YNPASU2Li030o0FZl0p0RcmBckHUDWrDERrXMZrjxproORygZHS/jYzdsoIoTALjhfmoXwGgvemMCFROci0+OQa3EizzxHr5CxLASLLcKqMKA5eMvnHCLDEZ9B7gH6IKMVaRvJbSolljxqgIUsZwCg24mpZ7Kihw/qQ9Chd5+SWv1wpfNxubso6h6b9lH79wXE1kXMdww02sfBQVtGmP+EeoTADn8ibKanvfdgYlslvItjj77TFeFj9XVx062+5k0pA6NqD3aK0doJgXbv7FMGh57WJb2oCXTj/fDs6+3A7O/VxbuvCltnz+F9vhhV9q+5tfaLfaK+39ffdtPdkQHjhOkEYydq1DlUGKaLoRWSiuxoKRM26joyZ+OJX7ju+0jHnNhZLYrXTiWIsqE7kKnDLeP7U+ZHDtp87p4DWIOoKo63TsJtpubTPM78ZWhws6/sDd1FbaPgz6YHrQtvcO2w7jg509V/VMuZ60PcYM25NJu7+/37Ym4/ZgZ6dtEXe43t3fa7sojj3GnbuZkUUeweNAbUtbfATiIwuZuRZY437DMDrAsnF9LZhzhVyzIVVkapgvzynDxGjqTOb4bK+iEywKaQlnBXkv7lmupK78XnDjGmrpqE/FV4Ll00Bx42aY2+g59ISuyZs84ifEDkcjcGtBNb3hJI+xE0I3MYvi8B5p9lh/z2NNCNkmBdC8puFF4Jks20bapQuZesJqjvMUJOgKPkbxyqRWBI9z6CzfuFggG5cR0fikKaQIa9poum2rZnYqKxfOmId2KWMfwl8+T4V/2mijHcI/ByMUp97YANqvMRQanYKfzsT7agjrwTrDoo3H2tKpa8A92XBsgXSyQffB7eZ1heSD0l5q6FpxsbTKGQSaTPbtV+gK9fjLhIFLdIqaHGB6gNlRauG8PQ6TZCdtOnq0jqYbwBjuRKclcgUOAJd9fraAIXBZjbUPSm1MMT/EpZ3L5BAexp/jyvr4Ae8aheACYqrWkoV5fFa2jEBzDxwce+7a+ZBnNYtZ6Whxol2rHLMAniOah0ahpV3ON0FgUTp+JPZwNibdJXC0yzYyxk5eIYKDn1zwgT2DGo62bQ3vep22g6su96FMrJhTj66wQhPrVGnhROqNQMabcDGBwlaKQYWR8WuEk39EhVIml+6lOytdJgcIGTmmLvLYkXE9dSG1gP25KtQfeWR88RBHI7BitRUulEBmWRU6ji45dDjTP37KkMa6DVTlv0IhkIHr461ypSOE0tCoYlTRW4/FkscC1l8xzzRRvG6erALJIxa8J+kaBb46QkChNQojq5noi0MUpfMPB/DXobu+Exk/IZw/RR9sjcaOBEIIz+3AuCxIHmB9/hQlzFU2VObMGTZn+HriSey+Y5yJHfqYgU5ZkSn5qRXxyYHPfY5uB8mZAIkS2bFBR1gFVEaGF5YUIqWLjvHJypxz38B3WViEIY8ifM0VIeY4REMOhhttlc4aYsncTjCTBsBbQ7vm8wh0Zrbcp27fQpchjBmfeQ6SWZdK9BWfDC0YPy/BkLGeUCCbRIepwCfCYSSrfMdpPlYUC9oJgDFCWLVl/OYR3CRfiNsJVKxgJyCqoQhIcoubIO0X79oThXNgWIcTKXYWtDdGqWawpgUDbg2hqg7gRrh1J/uIAKY+7+s9xJtQOY25dj6h3mpZMsYiOgwwrw0XjyAShMJTOS0sbXuOZOnpIM4qp7zqR2rdrNy61lEctiMMaNv4g9b9GD0TR1BpyUdw9Oey3gtDCwUz1jTeDLwB3550ELPjBRqptipG5JJrT6SLxAqvySwwl7d8+18XN9v8cW3MyhIZBQKt6L4hYJxhAF2mpXUtuEOsot8NyUwnhGod4SKUCo9CBhEPJSIwM45Q09N5mXETLzuYOKej/MCMX8ifY+VnaNIxyHiuQK4uj9oAS7Xms0I6K6tsZAAVgQIMTBWMCmLVMS44qTQyqwgj6Lb5/FEXMOMyZ0WJzriLk2JWuyHA1DKlSimMKY7C4H7n9sk07ncbqxDlJcMCSHqLk4xlPREkskss80k4aa+7KiOGjtKjYikRgVSdkiqutskIlcoy1inodOUUOH1ArJyVZdEHybZF4TqY6m5SFti9wlUBGbXcrkoSJwWXHoqXEfc5uEIP7llTgrS0r6Vj6Ol5F9MPTtBBI/gkwhfaE0m3TaVgbIp0NureSg+VhiJp2/xvH2DJ+clbuu55/CQszp2dP+lA7ccMuqxdZ4bhe40E08YaQSgfxtIfuIcQBCLJ1DPS5hBT99Gj1s0PiE6g0dEzJDrN1fsSSMvr44jaSW65DRgHLONyNCxJjcFgXMorZC7lcteAPNAnLRMsRq0OAqbA+10HnU9tFqIOzznxQ53iSQe6KMBOpzX03yHu6wLlUe9UjmG4KXj5mYReEJwRljF8nmnbFZLYKOpcXhmJMf2rS120gpPAxT7XfeWEth5ZCIICT6P5Az+jmJCv47E6ty6VkO9gSgfam4f8wkP4ZbBUBW5O+uRZqH2UKB2Bm77ikPrLsipodaC8dPAP3MTbUilBei9EfV6viw8s1ymO5PdHSdIydlQoDCZFIMgLzqEF/WxI2fQ7F7ZHWih0pKkg83iDdOU7iijtkLb2mfSqJFFLemhZ5dzGhSTSrEOEUXRxq4mWOGqkeaBVf3GCoahwnGB7KB4LFAb2aId7r4ikdvP5YFa4SLC4ZDKu90zzfUNXxtBBlJ/x3xdO3RkutLVDSFdYrM83ORTsJddj6vurMRE0GTTjL8YKSxGyNYrCrEsjIMKsnK840+eKmQgnHaTQCKvrSDvYrUVcMjeBcVQcKhQlwbbZOXZs3obg/MjtIWbHbOKau2djyfPGCdq11riiJCi3gCF6tlco437aTtso0WBY78qQWotazULdMqOMWBxa5SmjZ1ETKlVH78ZH+BVW6Uy+uLwUsm/yn2vLpnw8FKN9UvCcjHH207ziYYUKm8wfayo8BcxOAXCUSYEObkY9kbSGtOzXm/dhRZF/yatAVL76lVKo4Usq6+Bj0QKRU2F63/L2hwJj1mTHstkvogtuNacB3JCMAtKLttZjGCKIBRS0itLyF1zJJ26clzCmshMNonysoMspI+RLykSZxt2kQwjvSZwwtdc4onY6TFZWdDkTPA718tEUJ3hCFkdaWE4JxpUCN8WlnCrUMNAQa6eWVNHGAivUELVcGxlMa1HMK7RYIxgigkF5mbaYWObrBS2SzzV5xRXY4qOSwOHiV4qDxkZAbZtKqNpHG3wkAvOYR/fSDhe2FtMxr9/S6F1Q3erekpdQFEPUS7vWYaSCYCRMYuCRj/ZxEnriZ5EDBLTd+Jn9A3Iqo40oHOswL8DcRU3hl55WEQYUHrg5nhavEmjpVNH+kja23t6zV52c68eQxdgAE89Vcgk/SpTyuvFpc10vyOdbI05c5XswtDt8oWsM8/cW2lpsk+PVCCbNzJg40YskkKc/F4ZRFoaW9qXjAif4rJP6xTAKIzEXSUv/ywvgkyEF7fG2IUJs8zAMtdDlZMOxq3RWKt+BgIg+sHCbC4VTt09GVrc5hgzjExXAbA3vEcJG+cLkYQjy4g1ShvEcQ5TJQiGs16x8A2HizCCCKiGlnFfyhFt8HDqTK1HtbMeZML0RDkgZ3UjrN9Q4RQZI3xCLIdJL/MtCZwXUDuK+AljfFfxkdq+YKQUCpBfKh2OefZKefAqvzNIpjAgN7VCJqVBkWi0IYANLty8iwbWMpXWqqsSPn4Jge8iXmED57rLn2T5b8icAOzBtXuWvCbOKxZRStu4pB54LpHf5ekVGItnBMu2oYxSeEexVDlmEQV7bbl/370ICGhyFLBxxMiJO5rc+CeGZ9XpJf0XxUF7aKJxpkwIn7WQE8kdx2Z7eMyE5k2zcJTV1WXdcXyduMgehQFIvfNTgI/eAWh5Q0Eu6KbsknHCwNccKMqi06l+dkeARQBts55oGeIb0mcixw5z4dJxoJznjCuXadAbzhpiruIsQQe0uWjBzNDEd5M5y+bCPHQ5ts3VER3B3GpeY+I3ppBzD5BDa8nYW9YZRu5CuAY8wvH2VYF5xF47li0FTPtG2IozgGCS6tIJRQJIq0xljxvmTwbgf91qXXYXB0XOttRZeGpUVJQ+0iLLq6wi8Qp6a6icDc5SFZW7z1F1Sw+CVu8pzCJPXsWZ504j0gUqqXFOpUr/0oRYE3MQRLietlJyxhghwbBdzrhpBwebaeq0/dfMHjvJKcLWuDq/QJgh2QVpyiBudW+Sn7d99FEOymoe+zrgwVg6YpNUzVWlE9EiMXtRlHdAOlfgAHAbA8QM02S0QgCjFsA0ex3AF3p3P2mwyFqsTDXLhsYINVhCjMePOycDOoi61fSRvwnGOZXPCxG0j8rzf+5FjiTlos9kMZuRaQkpUOYk/vR+dmAn08utH6QCinWFH2KV2eB2BRmepQblNfU7VE4WMBT+aJQxooXjJGdH8ucxt26EisUNLQI4mE0j7xE0tGGFi4BZ7VIhgGgnldpnHaLL0kdwyLXC9NmsEVW0NsydyL16DuHTgbNtRq60PIeKYYaatAlBmSUmzTKqlT7Joom+T9VYO7gFNQZREKWfbqIhymRMIbtLAMoo9R2GAa9rQHxMpJwxdx3QmfyBQGIIv57FstqETxqIQZ/IOApzxLLCK3uL8XVRN+46uH6JxNq/iTtXkPSLK2i0+rFL89J4OXZvp4hKOB67ioXy+6xI3m/rdgI0mqtc3ENiRgnwwaxuWOeEgRY8VJK2Wz0/QZT0oHbrAf5/TcfUak48yGDORsb7ZXxMNGTdZLfnzQqsajVBbIlanTRForeU+14tYDTqE6EddszLIa8rYURmTcp3OyLw9d/yjRzKO4S/jLjtVpqLebH7G2FVGkTG/SzjV5uByZOHIL/OVtRBX2yp873El4wNXxs7KnjKhKav30I+PoAixcNf6oJHga4/FiGV9tDYKpc9WnUHViladwgsuqdNrEmwz/4IL/wonLV7P0DY+mXI/CjRdrgCaSA7u55koCUeiIj4IYb9DwHIsX5XrY4THfLS9dzctXbhIM6Pn/vcOeYTHvQhfB7sE0DaQh7yhP381gWM56pP2rvzJZJU0KSuc+9RfuHgUtjAEARD7HwHUAh6424SzqghswBo1At4vjNoa1tY1ziOMxaUzZ9vZ9XUynWyQuscKJRQSQOtoh2n3YUqI2n/Wzbe6yw2TiWvyQTqF+HRE3juEmPaBs5u6blOsqixtR2WaHNPqqp1aWGd6Ebs6oJgj8IKNddth1UHpGIAXuWUAmEcFYMepHQ3BJ/8qgmeWZc09xoRUPkI6PG2oWJanYFcaefh5UqX8bzrXR3C8B066UEcRppRGwnHWOIyqsupmkKGvj0/CfKnLeq0/4AI7AhdNkRpNrJjz/tqLDmf7TDjgnZ+0TMFSJCF0l7eP0jm0FQfTcm06lwbp48GfuCb25/ZJ1dkLY2gmyuahv+u5YrW3xvPwkVjqjOwAADuCSURBVJNwPhPuHlvF3ZfXhCM88CjvpegRORYuwmjP97gXZtWG9A6XcWnBP3xB+irwBijFIXGd89OO+U84iO3xgm12UAxhEyGSc381jSzjr2AB3XaD5ofZWpu4Xs0qyRMrSp7MtnJuB7niyo4ZKFQw1zrEGjkAh9jZRa4nnkeudas4Ia0nvJ2iFixi2ykSPJMX6R57TGFA2NNhZqGTOBq01rHYwCyxySmxg6XwcD8uFu0t5iEvuJawllIKg/LvE4ao/FpahabGQxUN2qbe5acSonCqfdKOSilv3dLacxmxmNIYHKjT2jz2YzYbEKrYZhmVczOUhfWOdXZtDlzb4zl5MiEijipCjoFnuY6mwYHymeXs4CSdCO5a1SVc5sITvCMwlJU/qMdjLJ+RPHl0QT4GedyjzxHAOvZCah7gBD+C/c95BDdwpHFHG4/SHHqlDnEglsA74+9jKh+N9UpOb3Y1n+XL4gZotIp763YvJx261h0vuFolU+4Q2o7Q1KV7SJMpFjMalI4zkAcC1QwrnY1QuKWiQSfWl1VOrY2yNE3LeGZjowgErOwyRjkXBwxJc0wnfEnpQ2nJnTWUELIsUbnRPUObJFMJJzN9Joh3LBOnCq/CZl5Ld4JiQXGpJWkcZVTyxuoTegYIBjKTwGQEo/fC6KYZObdOT03xvkIHk7mE68hi+TzN9nnO/cCDeXPdpft4JcwtE1LHkeWWHv7EA7qQKQqgrBRplFWhBR/qDzIqTFIUP6N/RQMhVV6vU0fSi36B+1C99egF/MAnK17SXoXOc+FKE68ZH+t6ZsaZ8whJWT+FzmMsIfnyPDT0BaZ8RLTeWHBCFJEnKkjg6e7X2yW+deM4PJzBn+0QH7NCA3goaRRWfdiG4mWiSs/24SFpGE46iOmxQlw/wgC/2w2RFYi8LpWG0rV2kIxOup0VISXdl3+z3QfC6AbKGXfh17s8ztek5sRlBtO6vrqqB1hVXUhnv6KxgVe9YJf72TKYGRiZOCD0gpBnexKf+/3yNa9LQMHP7PKSD5sUMC1m8sg4RttXnZmOD4Nz7aGrqxfcGkMZZYAqDyCRSb9n1hD42ewrWlvMjZzL+AhKfoFPG+MqW4FMXvBkyKggy3PsY6wE9SR07RK/GgPbD+QjHlkRspk/OOWeFcmQvZUxT9EoSi9lradQSr92dSWPN7jT00RY4pnxsDAVDOqKcpTZpb/3qUeBLe+qzkupGbkf4aQ8wqlgFh5Ql+PRsAOaxmswf9zZGnfHyurmrpgGDAQwQwAnzYKXONigold9rBVFR3vlkWwTCv26lp5osCXHCm6y60JoxULboQAoKzXzWro1gfNoNIgmMV2B4gNz10Ku4sa4mDtWUCj0wbhN23jsvjgTgM3ydoUDbYkufD9h7Swqzi4xFSLQdIpursQOEa1dofQhNQymkDmTGc0L3gpg8hTzFYvQ4VqrrPQxVqfGZeJc5pBpfLBv2WJ06jIGFFA4L1fMssSeuQjiVYxaTNGpF8rJrNpvU4pBKta55VPOU+AX/9vGYuIwdOqoGIESB9pYVq6yh772A3j5fDXjTYI4ms+JnbxSawW2w7psG39QONcRCvEim7VFCL2wf4ilIi3L3eBY/eYqJgXHWDOqKQy9yQEPxJqbWwETidyQGgbbzJnRWmlzhEthTf8QuQ5W3uM6Vviw0nrFWkqZtkMb0/S+lrsX4ldcmEKVkrEe39HioFU0OskgtscKugh52K+A2GFYuVWtDQ2RgHacbJ+OV0NybYcO1MxkcpcwB9C6nFpPy7ng+PRwyLhRQaKDyTuHYH63oR5Aq9UZcA/XcW0H+RiMzyG1PL4/uaorIiBqMJ8M2DNNupPy2cbDtC6Y22i+mhGVK00soUuknKwdqwPjki2997BFTD7BAicCxc8cpdllQmhjevIQIxCKpLOvFTIbbBAX73sts9oO4CQjMW1KcWuwbhUA7YKmuuoeewHI2LQT2BIIaOM98xHEOy9sC9s60xdEBMq8ZRFN814JpiHCaujzk9ejYAzWYZ3SMfiEBvZJV75rR/jCst25+fs6DHklD8EIHqmjUzTCy7iS9kmHCKNKSjQsr3IQB0LQ02BwQqTFaZ9nuqVD5yksgmfiwXP5Np/aP+FAC48X8uUlhQmC+ekv9ePRVDVR4vZEtJM8yj7+8goWaVa+gob2XUZ5YYCmG3Dt601q7OxkTZRRHW9KJK1l3F0FgnNnclV+saIQUCtsveYtgRIdBcMa6Qex4TyL12X2LtVIdgJ6HmWgO6SS73PkTEkUnwi6SdHBOTeGEboCqY3rMElarpKAmSxheixAWa0wYh/6cw/QJDh6ruHo4QSG90zjxHbK9FpGBSHXZYnjolmCumXKuGUU9k0VwdpGYZgmbSIgwqTC2pRLJhXr3DVzhLHaIS4KvGQhRRxEzKDwoqRJCJ5CrbGf96ueuJzcd1leigAveUHK+1FKhAgsoZ88U9nGnHGu92N7jWkP//qhROB5L7SRBkEe3hKH1bzu5weeLNQrUZWf+cTN+Y6TDtXSYwRXfEhv38SwQRLVhbkheYhGOo3TDdEO9Eynj+7zRmc5yRRCJUBgXZ6sYzWiyRzXDHAFV+iIjFOlHeNPy/iVo+mcOoGRzXMBMRz4WpSsoqXT8nTCIyNY2PKU9WFx1WuCt/yiMa6OQi6D6b6R7pWGIcBDKk7APXj4loALEIiypzSofBVkHhVKNoM+usFRNKCNApOF3LpfpNWt3AwDGi3nLWH3dSRPLB5HtGJg+xftT7oMBoxCu5RBWSvH64WJfSFJsgCee+kLaOJ61FIUXf/J0OkLCukNYJG0MhFZhwIyu3m9Tl6hA4vQC5Qz5LnvnfCHFi9ZSghCzDpWuwtnEojmEg7RPNIkeckX/Koes3cVJE8CHReZzbDFR0mhHOVCyZBJJT4UFglpJzAd5+YVQXlKHE44dNj/+EFcbbCNi6vESVmlWv+ZPJou0kv7oHPJFMukUHKtYPqU3m0o/EBnPjuQ54MyBP+dzOF8oBZEUw8o50SQ28XLRBkfzstqqhWjJI46FdDkSYf3IZ1hZ8KIjiHI5zMvZ/fiztjJnZsj6xhk0GqsjFVlrKOYkWTb0HFY3sG0jlxX3cIJDsRySU0TJ2B0VkxYqcf0HhbHlC5pqJBitFWmCw7mLWidBEJrYSSjqQl9/f15cO9oU+2gJmB5LaPHknfuoC5xwa68cXs9So8oyRKkWiBfsKpuy4Jr14Z83JXkElRxLtrIM0VPrr2Xdltf0SHuD7ge4Wf7uWd3VSBfytCz4tUJqulkTx3iXovqq55VhkSrwoVfHHQopN5zcYqKviaf4FEU80kHKXesYGNtRN6AsLMiBFLc6WKYngYrpDY2lXBup0mt2puTJP8haI7/7L51xo/uSFdhKS8lS3kFV0Fc1iWl5Mj1iAs/l93ampM5vvxsEYVVgnYdkPWyJsssMqCdkN6SeUzzCOOBYzrYjpE5zGcDwwhVJNrZfNQagRAm+YqRzNJn5GC5rirvw3PQom8zjCIudnqpcM7LreyZTnjmk2heS9ekpX4vuc5Z1amgB3pXn0h7pwMUphdakjiP4uQXxgYviwQfon1mPelOvQy37uy6NpE+tyJp3OcNjXLT+u1JCnQESHtUtvEmFJoemIW6+8AJjuBCQY64sCRmZtb7Wm6Ub9ov7hxFOvCgRc9XFSpNpJ0wcvLQGdOFu0eAkzCErVXs781mc/CSZ1eyQGXCtf0slU46FBWPESSGsRimBCoTK+mQ6qReu2fSQCYNscN6mcDJJ+vsIN0KtJa7wrkWVddXgfaRSE1RV5Dw7m2DiUQQh2FE98DxrQ8FPwpAZk2rFGK1IoJJPnnECagy1+IBbqlHpujKpZT3qyPE1WAbYWMbEoolD3hxp3Dr4KU5YSIieRPJ431h5HmgmayCYlrwGtuWVY+7RZqfRUg2gXubeKTwxKMGlMGvGLnw9Fya+PO8Qyj3Cph1CgcIvikP7ciYexECS5I9r1qlDi9kfO2IFZq16kh7LGE14h+EbQ/DBpVV7okbJykLnKoq4WHcex7y3HohX+o22X7xfrWxhC35iKmnv1cgUk5hyjgTQO7KoNKv7gIBYGfYAqyZ9KL/63ljufTuVpGnAQhlHuGdcDh2jTKTBIIaRRSuPGrJDI6dvDYaPObZDm6AM6yZfOG3PFxpM9SVguXUvETV9bTji/C4qgirHaHFk+F9XueXqEJjfrpAMsSKU/rkETXzlzblnH8KtwViIYTPL1avw63HM51r7EJwAH46h7JqUielco8ycXvFIXllZv4BSnhh1h426d/FXF201p7J4gISM5kgfRQe6+Uv1jMNoIB0qGoSDamnT/Ferruj8MG9hM8cVUpa1TiPxDn1c9vvZPhcNC48Dl0eK3DUupRXYVuln7S1v529JAWacpk2OelWtO/oBNxoxK7etL0Ltrvvpwp1Yp/1tDJ7rqknioZgGzzPtTgR89VljrVWWA9EGBJPHJycKsVnGT0phRETUO/xAt+11dZjH+bZJOcnHYpixwj5LodjPsUId4QUjnQURMtXr7rGSFDPcpSoxGhmrQrEcz+W2jiKcZxuhbco38/Y1qIDKVoMMcc6irbjAJnJ/VpcvZPsnK+RDtAoQx9xuBmTqKyi5ZczJiotbudkZrDDMx3reXfdM4PCYsjY187trR4MFi0MnLTLfB7DALaRsha03R75J7U8iRU1jVCL0TthDANzPwzFeSeQYSxrdRyWPKZZqguemyDunode/lEq7QkrklBK0RlsJ4F6QavJHhmRLAvSSSvXkutIUyCFRsIumlmmS5M29j+w5wqjZYSVyD9LB3iV7Wlu6M/7fGKa/MI8ys95+p0grpzLEz2svu/SVwFHOryVPgFe8lmUfGbNBmzcn8AnCuQhHlYMAkpeheubIO6/G4KccBDjY4VqNwgTM7mAJCFeJOKvoy3NEXcTYjgGrGVrCJBEkmEtAhAJl1emdFUsE/5UKtFcbhsIBdFdGQMoZIPBMBZE4mppZdgJ58uON2nOYqaAjoCnsLsaSOFTCLWgMhrgrctOBge3GJHsxrSl0AMUZbqyCkGsm+0xr3lMt341MecKUDGAAQGjvuSynTKR4xnzmxoh5Eg7esYLU8k8jiepz1UlWVniuQxlPWYRAa4VUhG1TvHMpEUQrzYYrDtfRNYSmj2FCV3Z4reqvyxofy1enhcNbJvnegauKV5aoBBmRPTw0X6pCrH4WC7WVRxDGdFNG6SpglsyRxkHcuIURKkzllfvyHTyO6mCwk4d0sh2iGuBj5K0VOhuemho2hy+mbWDmHzqJK98mOVx4JBvStp4CDUD133f/FlxZc+wjd2FX2tPux1JnnToOejHDrAJYlJEz7XElig0Ipay61RjJlc4qn2ydQOEsYPihgSGL3VAJMoN0FYSK58Oh5gS3Y/m+LUroTv2UciEH2GVUcnjl44iNBI5gugCYoRX2SbNTonbSpA3LF+aszrasvl5k3O7ghzpSAVRJOUfJ5CWZ4xbbRvlFKQwLfdlDpKtIcJjvfzlOm3vGEoEessoDqZRgyASStMXbfpxUibPzNvXwHlCVyawxNMcHaBchfYqiKKN96VzKpMpzdrF6jPpIoNDszx0p20HegIqBMuasdrn+Mw65IUIPfe6qhOCq4SnXHDyXqSj7ntM33g/9LLF1q2S1tsCpjj25fsQENLOW+CkIHpBLOsvr6n8pHPdC8/wsw/cXiU4o1BUIj53ns2nbQJvyXN6ZRoP93g66RB2OU6gqVAFZkS71RsBMgTEhW71sRoZWKLqztagulbCyPyWl3CLNpv4xVtX+eizF5HXhusQqZ4LypxaWHcVxxcGuC6WiwEgMEAjrHSq09jT2Zi6ndYe1HiTPAPgeJ7ruJuiJlyZDByBEQHoGCav8iQTzNF1uEqB0+rccI55Iq7k6TtdYS4mqKn3bu8fGZC0aORAKZL3gngkPLmmACEHLTdlVSg+H+uVDY1IHmkmvindwUl5kRZWsnTts5z1cCt5zMuv5gGkCfnNI03Ttg6eMGTwtNXC5KNR6WubWJ2avN4vwbKUcLv8ClWQJHTHsu7SoWhRjyQAmOZbtsKR0ulC4VQ0N2hYy+rZhtyh/4VVwxFhRVkSag7BviEvtF04ZhYO2SbjfXhMq4j1hJ9UNHpfWTRwwqEocozQayaJUu4Z7Q1z01iFsHNDlvxCMjShfQiNbgPMFQBQH25zvJlO06px7pjPJUvZuc0O53w4rH1Z/ZCPBLQ+NZ19t7aGYElMenOoUCK4El/lkEXs4W6tk6qA+oErQ+ThP3fE1Y6WeexEPwbbM4jJdr75wiviZ91BgnPuWDYTOyQVE8g45haOWrkYguwJgdcJVZ1bTqbtBaQLggoCHM3EXwllV16CKkTJ1tVbF6Fv3yfyvW6g3yXJnqnclSnrNtf0k9bCGCHv2mD/1bpVBUBPoMaG5d0IVAAVIX/oSa3BqdCpe703lJB73XknkGYt/Cuv5317+tBfF5yiOf/qGnxVAnovtqEsKnhG8WgQihcUTOmsZyIdB/ATl4n2t+X23XkemLqrWkv3jDrpIFWOGTqCSFIaY2PnCFU/m+mSNglXVkLG559ENy9C5uJeZVYhK0ULsTi3s4Ux9vMDHIcuYyP/OkQbKSj4/wMKur2CzGJ53xQJJhBwbc1dCqxbRQAsylqfEzy+tjVH+8UipjRtoHJ//kWb0qa4sBzpRvKRBPPXrgikc627GlztaAWXNgaGUUaRcR0L0VaukpyyoRdZSPe0Z7DCxzydkqN9OO3cog7gqNgCw9zg4jhT7BSKwp1IvTJkrKFgxSMnxaSeVWdwjOBzotDlBjk7XCIQ5HfVTz0n9VgKJO2xMxP6/HWst0WEUxard5G9XwpAfAunnJM3oLjfw8hEU2B4bV0qqlJWDwth4BOjlE0TXxRp/y5jtnJ06UloCTza63yCdcsHCunca+5pUa3XWWWHOJb0vd0B/brhvrcnHKDM8YIsI6Nod/y2u4KhIGTNqYRCY049UoXsmQ2HFRSu4p/TaAVGwvr14rw0yk/raP9rOYVlh/iKldvT+47Euo9AJDrEPu3CYIhqvc66qs+E64qeuNKUd5wr+8pMTupohYUpT8gE4sldOof+Y1DB7bjaB1M/DoTwwpRhFG5kUka+sGg62Wd5djTlZQxu2Ib61gjQuV4+QLCsL4JbTCcOMod8VO/wUblpHhNgOpWDjNpPaNhVmeQx3SEAcIg+l83cCOdkSxRB8ZEhKZi6IvTCFymVRYp4h1/Kir/jVeBLG4DaXG6njPmkJZCSV6aOAujg2tMWUGEEb2Dlsw3dG0EFVEqJo/AQHj0ooaQzxMMK61yYRnPm2vtRRNCRjlZ59XutyotWKc08ZpY3uPgYjJq6B/9CyScMQiTxgBfhETvCFxNU3HpIbovpQ7XtfT99f7LB1v8RgkTsTmlkFO8qVovOdL9O16EOSHRA7RhRkiiE8fP5Hc6waJyrtaKxOuIqiI7bXIM4mWhpDsgDqjCB8NZ9XqSwQdxNP47Cb3+231ZxX8sqwgJ0iBM7eT7mGyFEP39nj2X8KZ8raGpIflmmp8CkwygfTVod55hYJZB8TjrRTjtVwTLEGnNeFgE6AF9ZqFk/W1rB8ob+k97mM3g/dJTxibqYZeXJ5w1wjpsdrpfR6rGIVjs7qXVwIqxQOYIvZ3aPZfrJkcCTNoIl5gtRopJgfnHsroBd1hoIplN5HyPI1m9GbioYKhWHMd4rT8PuUuDMUnRJ7GhqXq9VghHMrt0F3+LQ9pC29Ztf55Uq0qmvrC116DyQmNlzcvUfGVpeXudYnpINjdKwTtojzYUtLTMzzLX3taA23vW9Pg7Z8fPotuOEQ2F6jGAjQmCal5nAroMyWSJFCXkfkXMtlcEVEm7D74NY30XzFSsf8Nc3Msoiugv4SKIhGGrBFfK5uRVAIpR2shMLQ1xTO3+yv5/nkCOEdz6ZRkjEpz4jN28jhLcEA3wQSjslLin5RDNMKu7UJZNW55lP5kIowdWOjkKxfvlJAbVddDj/j85jVVapuziHjAXXIlE2kiURrU1itDzpcTODogyqnZfpoEEY2cg1+fuZzMAOspGv9EE9Ey1BrC0csaa6nKkQGPzvg3AUyqqXOsXddKI0yXlwk0BaDRSZCOaeOKiAqh7LBHV4t7/ON12ETZ4og4eE2Fi0F0fxo3zql965zLVlrL7qBBfardfjO7Kufc4YkfJZ7C4fSpeOTvkQkNWHDl0fcD98AWy/xrXCuEN5OziojdOCExU62yr+K1H0Jx+KIscKMGsYzkbJ7Jh8aYLWRbxomKtv7FDfe1xhwDz2s7O4li55a23q5lVod5e9+b1I1yqqWWsqfbkN/RyYQgjhNymTMQJc7FvgbvM/mSAk5oHo+7v7WMylfJ3KZ1Y+R3InAzsPDPMFKwVRLWi6jKYADT2XC+gsLd9cF7zruF6ri5P5VRymqWDinlIswisDRCqcyZ0gaDKDXQlTyR32OiGwyB4mRNiiuEgoK2Jd5lEQYepOCIsbhWUlusbWA9wwbAoUPFvZ5Rd3b0ljFUd2Keg5nXzmyTXRx0YydTyGSkoQbYHkY0AKE+3xl0kdMkW5UFaaBg8DRwU1CoZYY3OHHraOM/NRSc47nGszK/ETnvWJg4rINqgoVDXWR1lfQshP2Eq/+IBffoLuBRP+CWk9NxZvKt3iTyn6lPq5MfcxB7h63/YryJl0hIaTmZ/QK0V1kkHKHCuM7r3XRtsftfn9j9psfyuNzzt2NOoQrTNqWLW9e0jeVhsdTtrpAcSY3m+rMO3ADoFQe3sTysicy2063ocYupO6nDX1PFpeY+g4bePZOO6oRMyUNAI2GIzaeDwN8dZPreO+FXOORqMImVp9DYH1VRoMZdxi3V0XpcskavQZcH3LxM51NtZxbCwcDA9P5NlnzoHra2YKtNrUc9gudMg4RqtRV2GAvozV2NAwkB1OHclAcLySNybIF4tikCs6yYjQkFc4AUOocSFMprRxbjtpUeoOk5HRyTNf6Vp10b1MKhzaFOtEPaWAZF6yk6bS8KEViTmXYYVjnckqbsIkpcbQ4qDgdTgmo3mlR7Xf2Kf75k8ev2itrM+fFlr6kCUTRwpmxocqKOtUqJ1l/8Tq2+Q8VkLJi5IYeZ02dnWKAlVwv6+zrjPW5zo0sB+B737Bq6trgaNgxkoqyeCzmJYiiOt9wkGaHCv8wlv/Zfvi6/9Ve+6j32+bux+0pf1bbWO60zbm+0jax+3c7W+25z/6zfbc9d9qj3/42+2F219pz935elv+6OvtAMFcG0FIat/Z223rEGq4e7etb91op2f32/r+7bY8vgGxdxCwQduDeXfVXmvLjBXHbevBnba6VBMw97fu0QHzvCmiK+LHYRVEugX3eJpO8BPkB5wPRrqdPnfaxXIctAFC7us2ZchkFhmNjmXsayfJUK5vzNeT0bwMitP2uHDkz4a7cEppbLoQxsorWnSsK4bkEoUoEwVqW5Lijsl1XOgK1+fQFGjEQg0eoeBuhLQEqrcU3igXUKamFOnKrw+2DeItE1leiKbnuaKMbHpuKDRGYPOTocvSe17XymQezHMS19Q0606eEu7aKYJr2821MBUoWUpcxS8eTawVZWmrEzlRYMDIp9VRhlEqNqJ8+HggWvk+uMzN58qWqQUmlCE9620tI04dG9s8rzKjbjOgT6iYR2j0yRSc9eC4n5U40pCuUHm5Ain0Bq6Lzc0zwxicdPik5RVoRh0/97nPLe3u7i5Np9OlyWSyhOVhvLu6PB6PMWLLyy9ff+/Ly1jJs4e77cryuJ1/8H47v/V2u7jzTntm+6327L1X29Ubv9+e2H27Xdp6q13eeauduf9WGyFIvumxtnenrSGEq+M77dLhvXb19lfbs7e/1q5tv9ae3HqzrT34oG2Td/PcpRBza+smx3lbI21479vt9IN3EdzrbXP/blvsbDec1naA1ZwifFOY3K09FpPddmpxv42GC8aXO+0QS74xWG9zV/DoMtNrA6xwOhaLPkBITXdTXRQ6HVhvngw26DyZfwYzYJ3lnxo/yvxeeM592lVuj0ylIJmu7JIP66o7nRe6wTXMHmrLBDJiWV3XksqYfmnWl7GzJlhXWvf/KCgoJMPpEVYQUqh6SxJrBQ4ZywY38qv9YL5SHsWQYWD/0UYF2RriQisk8rgKQquuoHrXhqswuJ/8JlmhmMvQJKgwzFsvDwRghKK+4SK+4MO9jE8tnzpEV+vF/Y6OtQ+P15R30ocOqXGyZchDvQq35aWBb+1EkIFT7a5rqWpD44X4CE3llTqpAzqYR+UjEuXe0zMMO3xqoPd25eav/SZVqkHn0MXJECOjryUH1jn3CP3nwPS4MHDfMhjrg4O1tbXDvb29Q2To8Pz584evvvoqt753CM0eCv310q/+6q8u3bx5c2lnZ2fpwYMHy2fPnl0B8Mr9+/cHCObqn3r31g1Xy184e7GdOnW+zdC8KzQss1hrw7a/db9d/wABXB90K+fxyyHMmSc+35Y3nsqiXj8V57c+VpcXbQXhnt/5OFZrlQ64s3q57T3z8226dhVhW8ojlAGCdBp3+MydN9s6lvRwTUs2aO+uXGnvX/1MG5PXndQdk65vrLWL8wcI+utZuL5zSEQr31x7rI0vfwZDcTodUd8SwY3dvY5i0ZIutQeTcds/tdH2Vi7SORuQA0Ha3MCy09kz3OwVl865qoNOhgaGBS6QvKlrZojl4FaNsxBk7skYMqt72MqkSZdRFTgFwfsyVcZuNVUvs2cVieUEQDSLZ96LdUKhyINOollphLTrySW8hsUUCi6PyuVUUCnnKieKUk6o8o64WZz74JKdGUxMO6hbpqVc5gpENHcRLJg4LiKChm0JngbTxHgJ5WYznDU3BAd4xfFZbfFBYiw258R8r0PkuYwOUnBJj5DZXo6SXHzEXNqVu+w54MCnhLsfI9d9Ua4xpIJI221nVZkqaqjkYzY9r07BAfVzX//V/z0Hn3+MocMYPHEB2x7ne/25R0RinzaPEXDs12TK/SnpM8L8zJkzi9u3bx8gQwfPP//8wa/92q8J2tiHo3Ob/HDor3+oQP7Zw6Ubuls+B5vvjen0GdpIxqOhEH2KhnfJ22BNd0CQEIp759bOkA9iwSgNJra3XCZ3d+t2e7CLK4kFwn5hlc61a9d+BiHvGVzGhXAIz52P32n7e1tYK2tE059/uq1e/VzbnmPtqFvL51YeZw522tJHr7YRCOj23J0ttw9OP9fGj/8cnXW27cB4EwTizFprj2HdH9v9KBNQe+R/d7bS3lh/se1dfBnmGqBMwHVtra3NttsFrPopFOBsMqETD9v26pl2a/Vim2ChFTAXutu5+MZtCCcsk1cr7DhpscQ9p/FlbLkBrstjFRjE7+/bNREKLW2Ee7UYi3TzOdGl1UgPQjvHveFV/sU60fY8ylFIaB+2PULZhpvghFDJfSgEGU6+d6WS8HTRIogoAwBAQ6VoEU8yX5RC4BQaZ8ota7Q3amJEnMlo36tp7G+BeyzkIigeM1Os8ka5KiXiJK6xmBQQlvVoycuKA1M+o08yHgZcvsYM1vKUmg42Kxj5chVlqKNcactYH21S+dlmFQLw53gsusNJA+gcz0jwejYqo+BCwme/+Xd+OgTybzzz/A1Xq0zHjOnu4Tbib0tyGx6rQGNGG6NMjMicak5oQ7MQgj3cRxcG2FnkU5fOJByM5GOOIdbNBdxLe3gDe5NYFwkX1wIiuiLfkVdWyfDb3DjVzqxfwHrZYYwRyKsWnB1M2vvX3wPuIVaSumGE89eeb4MzT4ArFpL6ZjDK6gAc7n/Qxh++2TaGWHKu7yzW28pTv9R2N59q40MsPpbzcGOznV0+aI/d+047P/sYl2aIe7za3pifad+69LPtwcZFXONFmyB4q8NROzfdak9PP2ynV5zoGqAwBu2N2Vq7fealNkNo4aAoALeOWJ7ttjOL7bbK+QIvQeuwvdhoi8Ep2owAZ+yna6tnwQ/BzJKHZVxoz1VsxAiiDAsO0mdFCzlDMQ1PJY+vFjmulP+xA9RTlsbnsPZPKYNicj+IRI78zCNYXTzzKDRaNhUJ7FyTIvzy9WpNj66pikFlo/dgGh2ZRxdqVrMoeFEyHc7gG+tGf+mS2l6IHLwVwDzEp2gpJosVn2XszA3zq0CCN41ZQtmYL8XTbnUM6aSpoM3vSw0Uj0Lyxhze8pHKAC9PnnvpK//O/472TmjvhKMCGCH0+K+UQP7tz30OgVy06WTa9hnDafX8Ocvq80THGGvra9HAaqg8j4Ra0/1Jm2IJZYCavgcbiUX+lSGCiACr2Q4Uup1ddJOTAXSc+YRlLeRdHuhq0g0Qz3tquLhVdixpuiAK+tS2Mp7MF7K4v4lmXj6wbDFWZl7psb3xXtuxHW4hT36G9e2JK88BZ6PrdN29tXwa79Z7r7fx9s02Gp2mLjpx43IbPvuLbbxw30+YUkUBzE2GGcNbr7fBwV4bro7a3ny5vTN4rN147BfbA6ykysBvai4ztrw032ovtHvt9BL0oRfuoVz+4OBqu3HuFbyNWu2iq4sdbacXW1j/boaYuI+w32gMG0YXpE7owQFBQDnh4h/CRxr4tpC2KEiHNwNccdqjhcpkjhaJthxAb0gjh2o+aR59CYNL9yykEBBtjMXip1XVYrnZdRQsbfH7JI77swaWn4owSiByhbeAcovriusfZxxJKcNViAvX/I5Ds0EcyaZZnq6gvKWEJy66s52VBc8smkCYnYhbXqWMuAPXMbxCC+tyG8FVmAXMmHIgnrqrpAlfy6lHo/D+7Gv/7g8SyBy9ho5jYP/JCeTf+vxnbuRlYUCh0NJoO8fGZkUMLYsbYsO1kNx32VJmLBGeGidRkCy1KkeLgaBQTuIoVAvGgsvAtJKaYXNcVWUyLoDxvaemy9Z+4sO11Upc2A4raD7ZyQuZg/JT3DQ6URd6VbDAct9XrdKhzKoqdfKJIst6kXaUml7ACLQW2rZnNg9b7aKEc2uXwaMs+Abi7Kof31z64ObbbWe+H8Zwj9TLl59uj1/7PAoES0y9uli2e4B7ff+9b2DJgQF3bs9xna/9Qtu78FkEDsVC2b3lTWBM2rPzm+2Z6Z224SQUGLw2HrXfGz3X7p9+lrH2cpsqdFiqVWj99OGD9vjyPjSf5o0Zd4W/i6V+b3q+7W9eQTDX0lx1mSpM5bGui02bkSMEAo9k6RRUxa+nn/IWDgrL/nE5ozRDdFCgMDRN0TOpvXmguwLM/fwjuxZLayYNdVsP8GDqvU8UmK64eXDpS9iBF/7o+Ihz+SvWkvwqUxd/oGU7QUXo7eIUUeAVWYYVWm7y21cRcPrNWXJnz2UU37mV36wj+/rSh1pNvQt3qnjlK//d/y14KIwK5Rgl8AMFEgE078kK5HA4XPkbr7x8UzcklsjeBKTCmGl9O8uggHCdzuN+9rTxWsqjgeKmEGq6304oYkp8YRxKOLmFG9mhTtcMGMnDJWTnvNN2MkDq7dum/nsIJkHN6pg3s3J2Nvfd+aDWVMLE/LfvnTc7cIIH99RvPETzc8POFqpiCA+EkeEmTnBRYRan9nUAcRaDtyuSZgjNHIswEAdgrOFijixM+50ECSRouEAQHzy4R7NIkbHJcu3KC+00VtglXAerazAUFhoG3r1/q9147422tqHFxLU9XG9nX/xzbXH6KVx/xru4wjPKDGnXmfvvtAu7d/ImzGSBQI7W27e3D9ubpz7f7lx8vu3Oh+hG1MrhoK0j7C+2W+3ZJTwY8J3S3rcnS+13Dy+2nVNP0zIECeXhIgSt86mDbeI4OIjvGEt9b77eDtZwj7E8PhbK3q78dLnLy6BPsFZ57ohwO4ItReuEVFlihSxloIu0VtE57HHmVcFxUimzpuBn3ymQfs7c7nfOwpC3W+i34foQZU/bGe8r4ApdLW1k6MQY3+7Ly+3A0gC4Giw7Csh/dPhnv/63I5AIouPHjCEfEsp+HLn/sEBqJckznRP+2AVye3sbZbOy+jdfeeVm/+a+FkTtQ5PiAilgasdyeRSgqtG8Tg5wEveyto4owYxwQjDHFf4UDCEiiXF3o4mBm0kIBUpUlQgVgBUkN7V46pHQ6cycGzJFj1aVCRTMDPhJ98XyWDcqVUBMFYzGWHxsZ9qA0IMp+MiABT1KgZ8ztWSN0Fqz9LCsr/CILaxMLgWfYNtTSjY2n4rGOoDTWWKF2t8KQp5tNSwHQ/v5Bt9YyfuhFJfpnNu8dOYyyhGXX4aDcR1n+a2V27dvtK37t9uIcal0dJXTHpL23Gf/UlvevAo9RwgxLjEVDJfxSLDoK/du5JkvHm57b2/Q7j/7F9qd9cfavely219ZwwKvtTUE5JXF7fb86h7Kpx6sv7G9aL81fabduvhCPoyawQb4afWvHOy383p8tFOP5MFkpX18cKFNT53Lvkq6uIe49Ic+TVjsgi/jZtrvkAimaYejTShInjx6Ws23HDFBWUElbbTcmShSeCnj0EL2WOiy08G+vZFX+LCICAlK6CCrwVa4tz/BpafcBuN++cr78qMTPK9889/93yiQ9E0sJFXFMiIDGUMaSdsjf9zVExPIS5cuLW9tbVHXyoC4+jc/8woWshMkQg3Wy13VvZQ5FaY8+OUeiJeWo+5+eZuMnu09cGEjYISylpyQXwb11RpZ3uD/vGvpOfdr4G+91IOazLn3yGiMkBFMV8BFUavdb0mYdPNLDzrddZG6KrqzETLuCyeTHJzwP2lm1zPwPC6axb3vLelhIeEmjURDfwwtwCuXwqy8fb48j1QxIFCp30TqV2DTGl0zskbwgW+b8sYHORV9IToJRnPI6ojTvjCh6snjBu5d2jzX1nGL/WycY1Oqa+jbLLS4tfUA64a1Au4Al/bll38B4T6F4I4QRtJhfrff3P/ojbZ7541YIV3QO2OUy0v/Rts5/0QbOx+H5zBuo7aK5X1u9nF78uB2G9i/CN/XbrT2W6PPtLuPPZsvHLt65nB/CUFctKcPttoTbZu2zeX+dnO8aK8dXmjjc8+04dq5Npc+CNYhw4rl/b12ceDD/OW2Pd5rM7Xr2iWOm208gVfIu7q+2tYdMuztopCQKRTV0I/iQgvXSavAdKV9Pp5VYQj7iCivvfiVX/1fQ7aHBVIreeSyIgtHgqkgKpAK44kLZLmsMLEdrATJGWoyGUeBlGNwy2qgrLsHu3CuQLqEK+NNzh0/aklkqowzuSfjKyhZdeI1dYiawu2yOuHJkYHNT+2cNOHQAZ+0T+tbQmlqUBQtYIi7z8G0Qlwkb5iWA8TNtQfz5VoA+kaECIEJ/lHG+0LI1D/BXFWGDOJZyeBfQhaB78radgHmsQjXTnbUPes2jXN+8RzMGhxIDBzx74SSdmvlxNv8ntoFaaPW2r4QD6I0t5zjXBMVYv9k3gXAFnoCDIB9dLSGSI8UFgXXRtLSVYR0dbjedsfbiXPg6xGNENhnnvxMW1/DUvusNTOkozaA4e989Ga7ef3tbN/pTO/WfNQu/6m/2sbnrzGms0+Aj9u8tjJrZ++/14YP3s3zadF6e2fQ3rz4c+3+1c+32eAM4z6328DqYSmfn++0Z8e32zr2eH9l2t5F6H5/dqVtXf65NhmeDx5aeuxeO7V/t10bTNqACnf3Z20H3niwfrktNh+rdyBp23DE8MPHafv7maV/+dX/4f+KfnE8qFAePfYg9kKYI3wSl3VKUDDJO+sF8vLly/MPP/zw8I9FIAdQgcoGf/3FFyKQ9rrdn3EjnSnDCT/MJDPK+B0jJo8CgssVRreijr+4GVhaSMvrEpKL8qYjvIFrFU5jyIQwoPcom4fOlIsD2Alk1ddNTgQHynT45DGM2YgRMZSD9/sAFvkvjOCZqvnXCWQskEwY5HNHxJK/TjnnWP8r5FUf6kj9RBm7u1FwxC/3P1EqESv+qp2Fn3UIJzeO/nv0DJjCMKHDJbBUmFyapBsIKoRSZt5KnmpyytYyODM7rNCjUG2RgXMVqj3gx1XdV9eJMaE63tbyuu2FHg0kxdqTEyu5trqOTzdpO4zZIv7cGx4O2+MXnmDMNkwfuGQwW/vjWt+7c73duPUx5Z0Nx8VcrLcXPv+X2vDsE7H4iwG4LZ+iDMJ9//02/vA1LKCQW/t4d9K2nvj5tv/4F9vW8jrjacbCeL3efKo9aM9vv98Q6bZHfe/tTttvTy6329f+VDvc2GgbKAsfQTmbf6ntt6sI+623/xf/S/rF55BCyaQOfZBxo8c+kh6XdT6fK4xO6uAjtNn+/v5Cgbx169bB+vr64R9JID156623lj8tkIa/8uSTt3owMpJjRwWutL/diVD1nUxHqtnlIx911MRKCaRc4ljO66odwnJDrZ4XnxFex2Myoj+ta6wsDJHxqmUETFoeGJOvt1RlrbvZOoKMorXVrRbHKgZU69AaWzbMWvilHaQFtz6kDQoNKsOJCPL2IeU5ljUzTyewnHsjcgY+ylc2rbJsBLKEsTKTz3GkiAjHIp2VN02IPX0FelSOkLRKDo7eqdnHyi08hTCre2hTCULB8CdtlK+MyaWh9UBgJ+NUQpliATfp0dPHqVUPSmPVrzoTvxRPX2ew6zPJrh/lCxc+uMXK6oI2acWFQ+WSNIa7WoroYLVwrU8xbh0wlj5oExQKgruy3kaDUbu32Gu37t/KTL9TZLPFtD335Ofa5hnGx1z7ZSvd75nwplvtoze/2hgeU8dBu4+VXHnq59v6s1/CD6V1wPBFesOFxXYb3nq//ReHv/8/p526qwrZ0cRObxkfuh4/JIxaySk0ioU8f/78QoFEMA+uXLly+BMRyCeeeGIJoKu9QP7VJ5+6VUJYsDyGce08O5I0OxGJyL2sfYSQESKfGXaCmz5V+/q/g5WKOXWHAYPjNfmj6gIWnSzD5TqMI4NZH7CJAnUWVSwcB4TZvCY9FnhO/dbnz+dTMIKuokyaio8EuuozOTgpPK2E0Duxkslvkvh8Uk8F04RZ557Z6TK1a2MrVDsivKmuOycEDlKslRKi17WG1nP9AW6Tt/A0rWDVapSA6gInFEo+XeNKIZ/Y19hJYXeJnsJgqwAW4Yz28Ohp50mkeQGgL8hF8IPm0rDDwQxSOd3TAbAO7nLlTK0znc4deIP6ncbymSFjuewmn0cQ4ACOQ6zsdBfrOtfoqAyKV5y1HayPYvF9oN+cjKE/V2mj3x5VwAcc8zEhx6ngen+8C1yUh4qRMeblc5fbmfWzoIDwOvMrOrjCE8ao73zwTvvnz5z/n5EUQaNdjg+PhNDIdS+QsY4eFUbyzxTI8Xi8+HEEsnr1k1CU4+gCWBeY37t3Dw/ssG1ubmahOQIJDsvLz506/T813RBB7IIA0kdqmp7pSDCPMVt0wFT1eKQv7zkwJDLXpmsVFF7TIihdJ0QPe0laMbvHKmN3R+AE4n3KFwNVswqu7jBZ5H+SZQgVRRgjlXtdZQo/2Ykb/gWWFqHgVQDn7p55IE2OSQ/wOk+m3PskX8Dwr+DqTHZH81WpCt39CtbHNUfx65ML1w5uTi3TVec/04gpU61NSHHSYSLogXDCjJ2aCR3iVSTTwzhYj5NPBcf0+i5lnZvLozV1Reu+BMm5jzLrDYvg64SKs8Pc133Os0rg5w0M8PFtjPXTp9vGubPt3KWLbf3smTY4vdmWN7CajFf7L3Ep7D4jXVkbptwB5zN3xh/itqIJ4bK2MsKOboySZ+AbQoxHtyf32xbxwf79tk28v3+vbc922sH6cvtgtPb/pQVxP6FdjkQFztnFpEE7ZHGeBeakLzi6uBx2xb/gOBwOs7gcGTK24ywuN8RKaiHxg5eQ7mXGkxi6lVUqXKWyAQIzRDCGnA9JH3G+BgIeR+QZAWOde+4UlDyk+ZBowLlmxrEoyln9Zv+h3+u8D+LyafwehUfhjxrUNQ8fZb4ID6ccIkS6ZkYFTiFz/KgQTuBtLWAmcbjn+lbTMn40ukqH9AgqY0ZEZDE/derUAbKz4HjYWUjrejgc4fL9LKQhr2DhAzeke6m3kAjV8vb2NsM1hvFEpB8Pdcl3ThRWPMVDPMzlCJrpAuI8wsWx0+rRtpyWBuFeItdql54gpvWEeRQfxZ9olMfgN61cnxbr1h17S9i/ZtWfK2wZI3Lto40IHiO4GeexksLo42g0wlFcHOqu+uqVzz07C3kkgJ8On7ZA3yWQn55p7RcH7O7urlChvquWMtYPpNYQUM/XSPdcKxnryLnHgWU4xjqSTxgKrIIbgTWS3uPwadwehUfhJxnw0Mu59xwe7a81BAqWBkKBNSqAEUjyOZ7MM0mP8LjPGz2aHgH1qHB+r2eQwGk/yEJ+mukfvv6+M62YYq1gXNfebQUJXdg1BNPrEYjpokYQiQqqAqmbusp9hVLrHCvKPetJ7M778cnD+DwKj8JPIoT54cFcwH9eJ3pOiIfmkZhxIfeOLCQ8HtfVc4WT9Dx3JN9UdxVLGAvLvaMJnR/yDNJwdP1phn/4+rsEsh9H3rt3b4VKV7Caq65pBWn3y4j1I8RagkwsZX8PhBVYhTfjRs+5RxvwT3F7yXPk2pJ0hIPX3emj8Cj8RAK8913CAP/1ljGxWBKmXF5ecFAwdWO/y201cq5lzHl33VvQOXw+P3369BwBddx48ENmWA1H1z9IIA1HbitAl/uJnd5t9fEHiGeCh7yJIKQQRhBJjyD2R+IK9y1jq3uXNVYRoX3YXX0kjI/CH2uA9z4RAs4RoggmEdaMQHrIjClZMrnDUeuXSRvSj4QQwZthpOKqUmY+nU4Xn3ZXH5rQ+ckIZD+O7N1WKlA4YyVBJMLIUaGLUHrepWXcqHWkEeZVKHV5dVWP3FUE8mjyh/goPAonFSKI8KeCqbt6JJQeFUTiAv7Mnjnkj+B5NJJNtzaW0ah1dHb1e7mrVvbjCqTh4bTv6bZ+2koSVkAg1pKs/WRPjpj1jBs5/y5h5BiBFLbXHrl+JJCPwkmGCAJ8+bCFjEB6DVvGZe2PxDm8fiSYCmB/riBubGw4kbNwuRxCeYABW/gM8ge4q58WzB8qkIbvaSX39vaWHUtS+YpW8mGhpEFHRwQS5ZInp6ZFCPsj8btc1e74SCAfhZMKRwLZHx8STOStrCS3tIIKaYRyMBhEEI0EH2/k6L/Nzc1FP3bsreMPcFePL5CefNpKcr6s6/ppofRowJfOCe1QBj26FtaWxkKSz0F1rGMXvmsc+Sg8Cn+coRdEwpFAGnuhVAiRsQP4VGHLsQ/wu+6pR+9FGPEaD3RVsZQHjh21jj9gQbnhWAJp+JespGtbv59QYrYVQLF3sUAEkvQIoecKpYLnucB7IXxYGIHVnT0Kj8JPPmAsurNPBLE/h3dzDR8fwr6Z4EHeDuBbJ2tg4wPdPtMWpHmMMCIPvtGhRczMqsL4A6yj4UcSSMOn04+s5A8SSky1K3cikCC4TKO1iBFCcDZtyaOCZ1Qwhfm9BPJReBROKjwskAZ4NBMwpmFIDhRCBbA/KoTwuqtvHC+6EfJ3CeOP4Kr24dgCafiXXFeX0n0voVQgQU5BXFIwvVbY0CxZnC6M3joaTPf4aYGkwd3Zo/Ao/GQCLmV39knohVHL2B9N8wg/x0oS++sIJHB0SY+EkTSt4b8kjML7Ua2j4fsJpOGHCqXH3lKC6JITPWiXpV4wFTTXwCqQCqfXCGrKe26a54bvZR17QX0UHoWfZOgF7+HwsIXshc9zBbBPUxB3d3ddkxoB7a2iwohgHvbCaP4f8pjD8L3SfnyB9N/3EkqPvbVEAHVNI5imK5weFcwzZ85oHSOcpj0cHhbQR+FROKmgcHWnCb0wmq4A9tdaQ1zYw/v37+vKKqBHVhEhzQTOj2AZDd8rLeGHCcD3up+0T48pH3ZhTVcwPfbCee7cuRxNM/TC93Dao/Ao/EkHBc3jw0KqJfTYC+HDFtH0n5QwGn4UYfheeZL2aaH0vBdMz3vh1J1VMD039ELaXT4Kj8K/UqEXSgUvCYReCD3/XoLo9Y8gjIbvl57wowrF98t3NKY0PCyYhoeF09AL6MNBYe1OH4VH4U889EL3cOgF0NALoeffRxANR/k/Fb5f+lH4cYTh++VN+sOCafi0cBoU0O7U50DfD96j8Cj8iQaFrjtN6AWwDw+7pn34SQij4ccVih+U/+je9xLO7jTh04L6KDwK/yqG3gIaPi2AhoeE0PCDBO5HEkbDcQTjRylzlOfTwvkoPAo/zeHHEMI+/MjCaPijCMuPU/aRUD4K/20IP45w/ViC2IefhKA8ErZH4VH4JBxLEPvwkxSmR4L5KPz/a/gjCeHD4Y9biB4J6aPw38bwExPAR+FReBQehUfhUXgUHoVH4VH4qQqt/f8AztDI6zomhlg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data:image/png;base64,%20iVBORw0KGgoAAAANSUhEUgAAAOQAAADkCAYAAACIV4iNAAAAAXNSR0IArs4c6QAAAARnQU1BAACxjwv8YQUAAAAJcEhZcwAADsMAAA7DAcdvqGQAAP+lSURBVHhe7P0HtGbndR0I7j/n+HJOlatQVciBBEExR1OBlJq2oqdlt+xWe5bVGPcaWZbH45l2z3KPQ7vd7WW7bSu4JVGUSAWSIgmQiESsXPUqvpzf+9+fc5q9z32vUARBkYQp2FiD++rW/W/6wjlnn/Cli3e2d7Z3tne2d7Z3tne2d7Z3tne2/7I3197xL2L7i0z7ne2d7T/31t07/lC3HyZo3gHgO9v/P28/FID+p4LoLwKE7wD7ne2t2v5CrBy3N53umxX+H+S9N3z2M5/5zDvAe2f7L3L73Oc+9+cB6vsF25sC5ZsBxfd65/b9HxR0W1tb74D0ne0t3/r7+38g8LwOsN/r3R8o7R8UAH/e83bv9SC8E2SlUukHze+d7Z3tP/sWjUZvg+r14L0DnH8e8L5vUP4gAPluz9r1O4EoEL4efNVq1c4bjcZ3S+ed7Z3tv7jN7/cbmEKh0G1Q7QP0TnB+H8D8bte/bft+wfFGz9m17wZEAfBO8I2MjNz+Xa/Xb/9uNpu3f7+zvbP959x8Pt+3gSYQCNw+X11dvf1bIN0HqMD5BsC8ff667btdv719P2B4o2fs2j4Y7wRiPp9367gPQIFvH3Q6tlot+33nlkwmv+PaO9s721u95XK5bwOM1+u1832g6rgPUgH0uwHze1jLN7p2e/teQHij+643AuK+RRQQ90G4D0ABbh+I7Xb7O0DZ6XTeKB97du/nO9s72w9l83g83xUQbrf72+4JkPvP67cAq6OAuQ/OO4H5wwDlnyfwb3TvO8D4RkDkNfc+CHnNLCavu+PxuIFsH4CvB9x3A+Y72zvbX+T2eiDug1DX9btQKMg6dvYBSrm3368HZiKR6Oi96elpO/45oPyBAflG1+2aACkwPvPUM83u94RPF84zzoMuFqOr/24n/8bl0iN3PnE7nzsydH33Or2J7bV079zurJ8V+3tudz50Zw1e2xwa7J1wc9kJa2MZdL/PfO5M447EHGo5P/c2pX9nfm+0fbc899/T8fst1/e7vZ4Or99en9/3qsMPsn1n2rrwxhk88MADgzQqBjCBslwuC4QdgtBAKXAKlLSOnTut5etA+bocbXujazDr9f1u+2CUZdwXoDt3XbvzT4+4WSxXt8ujznXUNefc+e36jt2IIw5wl0BZOnoXHe488rdDwNfvr990TVXUvv/7jbbX6uDszqZ89/fvfOaN9jvL0HHowUuv3+/cnGfEO73/7c99f7ved9LouqSmjEK39w6rrOf+vO31ab7+Haf+38/2fT94O/0787lzUxn299vP7JP5z9v2n9nbreza79juTFu78e11z+xv9OL83W7XT2vp1b6/EQNegtMTDAY98gh57paXKG9RXuPc3JylvOdRfpdafufm2Tveub3Ry7dd1c3NTbcy3N7e/jW7Y9veK6+rlEMLpzyOsGjnNROg/ft7v/fPeRQR939rBwHovLu/q677Qnzn/vrt9ff0zhttymR/0+/vJ+032vScFdjOvu31/f2Htb1R2qaoXrfv//xBth/0+f+U7bvltV/u/8SyvOHrd6b9PdIfHBz8XxlKuV0ul4TOrd/EI09dam111Wo1VyQSQaVSIfm76O3tVeMQCNQuwzTo3vHjx11XrlxxEnxtu1Pobm9vdPENr91pHdWSWi/u1Dq0cp0uNTMLot/t9t7TthFErKyL1/kIn+OuZzpN3WFlfHQBAryn95gG3zBR5rmdeVx8lvBzq+I+uEzVOYCmzaSf73UKSsKIOCqDwMqfdr5//fYmjJGkpOxr1/XbjvqnP6Wg3451sU0HXmQxLG/bTPCdTeWzt/UMy6Td1fUwu6ZiYrvn8XqNAO1u22hgdWw7NemwXkrBohjuchCUvJMsS8Q09M5eLopvmJ6H8Q1Lqfu8rvt6udVS+h0+w0LznoquOy63zpWuwyflr9/KSEfRQ+/Ztb13tKluHjfzYp4uFlC3aSWce9z1fLPegNfns2v2Hv9z0Vp3OhQGq5tTFnuZm/JRcaWUxVKl53Z59t7V/3yD+dor3PVbm8roMUwA9VqNF/ge66nrqp+OzrPO80p3v25u1sHu8D+CiUfaISYluWsbj3iPmbkky50WecPrfFZlDfn8x/lOu9VqdZhmhxazTRdVhzYBqettWsU23dS23FceO/vuq2LK/Yae7+K6vv58r/Tfvr3+2m3rKDMsMMo0nx5sV1tGdAKn3UK13kS9ycrwWqPRVCMOajzWaxTMlgv1RgfVGp+rSpO0kUjEMTgwaLmVSrpmWfH9JoLUKuFEFE2mFQlHqW1CJByFjQ8ZoEjsQNAPNwVTikt8kAUWkEVsCaSXwDDmU/C7JLR+S8DcYiqPXgqZfotxZLXVQ5V0AKt0BEpe3mO6z+23951SOtftXXueeZOhDCrgC4Tgp6IRVJqkh8/nRzgcNnqQeWi2yGwBh4nvVdncFIslecFwasTgzktWqtvXdMa6MZ9QOIhQJGj5SXEJuGp8qNXriMWiJoQGWNJab0pxSgApPGiJTywH3zJ+eVgP0dbS0bHdvP2bwgef3w8/6e0PBhEMBBwaMj/RdX1jHclEEj6vz9JQYQW2ZqNGurDEfLbJeisfKYJarW5l0a7aKL1wOMb3/XbNy3TEW5erzfcoX6qH+EZeSxkp/a2tbfT19fG5gNVH5bT6ij+erqNEVEZuzsGhhZfXCRgEAkF7RrRqUnZVP523SZd2q8Gyi0bcWe5/8f/+x/cIfMyb1eu29FsA1UaZatES8rHvBCVxIsC+Pp500P/aJoJ928YafMf2+mvfYR1plt2PzrgqrKWBo0XmNChw4oeYXK3WTBhrrFi1XEet2qBJp8CUBMgqCQeESPTBwR4jfo1gpntOYrRIfxdmDh6AJ0ymUOj9vhCzocWROuXG28yh7WhlgYECKkBInlVyPSvgCJhilMomzafNAQ8Fk9fFAJkjCbJSVErO/zo6AiOramC2ijkCapW0Mug1Pqnr/EkFinKTgkEABv1BIcDSsPJYOSXD9hY3losFdlHA0ukUcru7ZiE9LioR3uXjlqaOZhFJG/1Gl0rCyqSysF6kgTcUtgcVnzcadXh4LRwlzZQjn1X+ZjFVbvvHi5YBnyCdzGKqzpRcs6QCmtWfdaLLo/xE4yaBrbIEA35Tknq31amz7BkkkgkTdgm35EDKTwpIaVNm7Vxb15gk8DA/lUcpM1+lK/4rzXCUyjgi0JD/oExIobK8na7SoVJjHsViEUePHoOfYJarKLlRWuZ9EcjirRSE6iyj0GVd3aStqi1gymORMpWCaqle/O1Ya3kEVE5Wjxrza+Of/73/6RGWj2JkW0tgZGZN/RZAdXw9KOnGtlOpVPv7sJJ3/rZNFHr9due1b7OOih2pmSyA/cDxYNl0LO9KKBsEoE7ISg0GYKWsq4Pahhaz3qKFBLa2SyiVSwSZGyESPJGOGyCNNfxPAhWLRXDo2GE0CDpSiMALklEOuEQwMd7r4+6VBSNDyUhHG/K3PBH95t6RkJql46kdHYvGf+ITd71LYeB7BmAKjxMmOICUmJprSYk0AEhQedy3iCqzQGFegupPxlcrTXil8amFJdG3LQb/l4C3mxJMKq9WE8VyjdYtrAEUmLtxFRFqewFPzVZ6h4w2gVAa9JMsfzFC6TgKgoChQqEecMrCGyqPzkzAWGeKOQki7c83+Y7Vi9f1vMILyXGAgPZR6dXqVSVinoO5k0yjK4XFNHiGVDKOYiFHQLCEeoZp6tiiNY3To+mqjCorsxKPREcBTbQSNUk1e95rDOBtblZuviNXVHWSLXfREsoD8BNQHnoaXg8VnOgpsvCJKt3VUrmMw0eOkX4Bs/Yt0lOyISAJsOK5T94T/+SRGCVogZVhhwBUGSQnRmORSPw0zSP+MhdzW9tGw3/+a//Tj7CMbcoK9Xi3xfoYGPePLJQdBUodBUrKfUtWUq7r9va2LKZZyTcDyO84fyPrSNfI84n7k0VZGtVARKUF5+NyT+im0jJKOzYbqphiG2qqepfuTY5grSBBDc64GB6/F5FogoyTNnPcqbHxMfSP9KHaJKhJEC8tjmP1RES6jj4vYnFqaIJSQJUmFJDEeHNVpf32hEqEl0UVzpxnBEjeM+EluJmWQLlPFzFQSqXtEp3FSGfT9S7rwJd0YltHDGWZuwKNdgqCnvGH6A6xLBYTsgyijWNlyWgm2yAK6nSHKjW9R2sTjWJnaxl9PUkqKgqN8hL47D0H6BIQCYqbSsjSZNmkB9rMj4+yXKoDwSkXjxdYfZ45SBUUlL/CCjtSIBU3VRhK5PI19PSNWnqF3A6tH+lJ+lD1W+3btPgKRbp0/+8+dTdefellq6eHdGvtpWWuoGirN1Ru0dtBj23myjM9PSceSYFq029eNl6IB+KvFKOYZQpS5eZzxL/xTK6/+CX3Vy7owNAwXWgC1WjbNlfUQ2bzVAUwJWTtDCYAXlpFyZGsqOiicrOMUiqUFykOFUbelLwCbWYtKU//8//9H350H4y8rJ2mBU3tAiWv3z7uA5JAbL3eSn6PbpDb5yztt23fdk4wGmUFSCLdvW8dA4GA56GDnYKIbxwgUdtN6jcCp0Fhc9yWLoFJQLIKcjuKpTq2dwoEaZXWQDGgmApaxDRdoJgBWqWaOngQfros8uElFLKGCt5N6zIrD8/j1NYuPzUoianrIpy5PTz6eDQXjQQVIHVf1z1yYSgoYpCuSyBcxgz+VjUkBHvupeijgwRGm11jkhISFVKX5UaxgPrFf4w9GDN5GYv4QgGjhwClxgF7SELDQ7upWLpOQNYJTA9dL1kVoFzKIJUIIp1KWQOWwYFpVIo1rK6vW2yY6knRmg6wvMqS9OZ9x4Irf7r0bRcydH0bjNH60gkKKMtB8NrGZ2Q5BHDFh1KYpWod2WKTQp2m3aGMtctIkO5hxoktS5duJ2P+bL6ELus1NnUQ16/MIsQCRBi/uqhQVU5lYd1QUkqMv0y/caNwWtmon+2ovKUw1BYg0Alk1njCvMR7U+h8RkARB9rKn+CT7CiuNgW0l6ZA1+LFCkMhP5W6di8tok+eE3koJSRFTlRaeQRMt5uxsKwuL6gsxn/+ttiU7xl39S7LIwPhKGsX/sP//ps/zpsCnMC4D0SBskGgGjh1FBh53UCpbd9KKpb8QRp3VPc7tzvP37AxJ5vNWt/LY8e8eWk206QktIjNulggLpdMro2udSl4Lbqt+WIFO5kCunQxIkEXYwQStdskMGO0eGkjsNsbRB9duKIafvi+An1ZHBFbLqpAJjclkYwxEBeYZDHVWksCElw+gZSMNvywbF4xRDvvmQbmDQEwoPhTJdc589h/x9HQ+idN7lxzTJ2z6X3T8DxaI4yxXsKmhqya5emjK25WWFKz96oJJwVOwqvfTf6mziI9Koxx+LtWQDIRwmB/D+Mnxp/cJDSKvdfXtwmyBvoH+ug2JlgfWRw1Dik2EuBVBsVDLmxv7xDkOYwODyNKN9IqY+WThRSPaJ0JGpW1RguZZUxfbwXoHroQDXboGnoRJG2kVGV0W/U2y8AQhLFclMoiv7uDMPkQZnzvET9uW0gnHyZjWbLoFqfbHxMSmGQ95Uk4do/nfEd1lAdl3gXv60UBQpveN/nRs/xPSoLGh3VXfNrBLmlXLFcQpHKPRhhHk3fmXCtv5qM6S2GI3vJ6lI6gLi9J3pOUgSkI5akM+Jy1Kyi25p/yEc2eff76XxYA9wHJawJinb8NkLpHuurcwMrn9IzAyEO7te+20ph1fiiAfCN3lQDwfvjucFZWSS2hihVVaXNTaSl1rcWjGjqaLboJrEpmN4fdbAE+VjQeFMD4bLtB7RRGLN1LIlKoqOnpN6Gr+JDECDCGENgEBItpSHQvgRgMEIDUeoo95J5K86mRR1pNXQIOcOS+CowkMEEoEAnYAqifGlAujS8Q5Ll+E8zKh++YgPEZ06pM21weY6xiCgJYQFV6xlwlS4ayrLU6AcmrQUvTAb8YbxTVbwmamExQSPPXKVRFAqLDOhco6Ol0DP19aVosR4tLKCwNxXF8lUU3hWGNDnsNJcqf6tCec7t85gq323VaR5/VQ1C1vJWveEOPpUlAqjVRcX6mUEOl7kOEdEvESEcKd5CWherdyt6mu9xqeVHh7qZ7WCHYo3wmHgvTKonOijlJZ1k10ZM0M+FXnU1Vs4y8TtyyDCbmBAzpZeVWuRwwyBqacmEZ9aqkU7Gx3HU9rDoLZA0qCMlYoVDB5nrOlGWciiwUooLY4xMT0j++K49AaakcTj4GTtGVaYqfApyeMGVgwOVd7naPCk9u/u//0eVf4EMCngBnFpFp1Xje4Pt1Huv7wNw73o4x38ht/aECkol65K5qhMJH7okRkC6zhmpRlf5R/UREVVDXmvRJRVN1h+xkdlGlxg9QgGIBEZnXKZhubxi+SIzHAHcfgrE4wskotbYAJTdEMYeKpb49/pFiXjFZJbSq6TlZPMZQKgAfNWHmM3reKLz3qN0zwSAweZ//2cX92FLukoBobi7vySU2gbL0+KSNqGFaEh57T7tdouA2WGe5UH5rITS3mZvylVskgOhEQiFGi2T+QITWJo7F+Vsm5NGYYmu53MxX+lx14PNkrNU5FotZ2mA5FFf7rHwqlwohxEqwW0xXymQ/c9VX98kfSnmD7rIaQWp0WXOlGpVnEFEqkVhE9QUCLL8AKzo3qWTabQ/qjHW7VFory7fQl4xgeNDpcmARWC4qQdJKwFQ5BAKHJvxBOukZc0OFQisQjzrfOzWwuPcAyZetAYo3LY6l9RRvPExEvJUnJn4vL21ig55DPB7B+MQAPSOmZ2lbglYGh85M4zYQddQzus+nJaOkgxSqgCmjomtmWcmfNq2xfv+r/+OZvy6rx9fkmppl3ANknenWaZRqLVpInhsg9Sx/U+c6bms8Hm/v7Ox0XhdHOoL02uYUjJuR7o7tzvPbgLwzfmQBbNjQJx/ozch9anWaBKEjoLKIjXrDgmNVUGPFG7SQ5Qrd1Z0dMhqMQTqI+mg1WUdPIIz+oUkynMAlcWJR9T120DPQi0DYsXgWU1lxKXlklixgPBYxKyWLJotlTeby//Ug/+m6beLtXl1VQrkhSkwd9yK2NcroCeZvgxN07iTBqyIFAUGmyrpISCREsk6KxyTU+6DRk7J6Plp+ayxgImblrBhy67lJIJmMvS8LWZdbr345aWkgzro7Wl4b07RiO40QDcbdAouUk2juCL494CgO0kKnEjwpmqDAsif0qr+VSWXlUa6oBLDOWFMNbT394wRelfnVCTK5/2qNdARZ9JAr7PaH4KYiWF1bQpIg6EnHEfIzlCDttas8TF2ZWZ4qk8rhlNEpp4RdlFId5O5aQ4qu6z+X486LZiqpvcULThVVX4eGGh6oWHl5cQ1raxvoZVw9OdFvrfZSTtocG+uUw1JSs69OrD579dIzqhvLJJrpCs0dL6nMTl9kWwDls//oH/3hf8dnLGYUCAVKAZF7TWCUleQ1/WZo3rgNSu2RSKRNT6T9BnGkicQdm9VUm1P617Y7zw2Qd3Z37MePzNT7yIwno9YtWSFpIgFCTdAClEiv5ukW3bJmk8F3pYYdxjcuVjhEVzVKjcYn6X5GMTQ6TWYHGM/kMdTfZ/1aPYP9CEYoVASuXFGzaHsaWI08qWTSXFcx1QnYeSRDBFZVwWkh0z3uJhyOK+qWQJPjjrbmUQC4zXRnF0iNh3pG+CVehEcxTVJjwi1hMWbaVSOamBsMU0iVp8yCpSd3TO/zOT3IZ6SVW3SnKpUq1je2sLm1jd7eHiTiMUTCIeukdh52NikLczP5W2nLgmoTqPf73yQ4DnjID1kFviOO6yjL7bSwEtxmZZzYqVKuolxtMb0o32kxPGBKpIdotu+ei68VWlJfSH3Bbsa7NQsXfPJepARJCkcBqUSijaqtBrug8UVlNOKIeiIi4RYJha1F1Mpsf6SjxaJqTOG76sO1zeGH3lKZ1GbgojJnFRhX72BrewNTY0MYGkohIIDLJVBeRnceWV8pZtVF11VO5ekUVvTi/yqDeKxS2D2FVwoH+A5PRb+///d/+1cESJZFoKzznZoAuH8UMPfAaVaShkjPmIVUaytpbnEkjZhaX980IO24D8g7G3QUP/KW7/6p7raekWsqa8FCGbPVbxgIR+imOq6s+iGLpSp2tjJok7nxiBoOZHkoUGSQm8+rtTWeSmPm0Ay2dzaRSqcRiocNkIoP1UJmRSKlxZhkMs6j486qw9eGrAmQZJyYYQzhJuGVhdVmoOSuxh8xWqpYAmBxqE4oTbov+ZJQaROznE0JanfoZqDey8jYaMxrm0LYL4PDX3vQeY0X9LQ1VPC3BEsxnQZRtBj3+VmXUITuO8tr1kX56R2+b7SlBXey3C+bY3Hu3ExBMC+5s87DsoYCraNI5LXU6MHIBda+tLROd3kNBw8dpFJg/EraigbmPTB9gTHPeG1+fonX2piZmUDQ4jUpBcersEy0WYVVhg7qjFMY1ti1/VEwKpvaF5S+zluKg6VASDfbmaeKrJheSkUnFgczDVOmylNZsfqy7pKfUycOoac3zvLohpSJeKx3lLVTHqd0+u2kZbRnGc0CM1/xTtpLjTu6LkDau3sK7B/8g9/5O6yT3FCLF3lvH4zVvd9V0sPcVl6zeJLnt2PJfUB+j4ad27/3qHl72z9/wxZWJkqDReeA26F0flutoNpEbAXdspASGFlLIzA1F8lpVrIu5m5vUxPzPt1Vl7Six89nfOa+DQyPYWhiHBu5HQNkJEpAel3UmIwtpf32Ni8FtoeuisCmXQx2Gl/U9L1nAfcYac3gds2xrjraOFD+FidkdZ0+NL4kZur3HjD1/r7AOyDQb4ehdqpNl7Sz/hIuG7DAshhYlAfTNWDZb75Nmkiw9ZJaH2X5tWmEiTaLV+9k096mPPd3h3cqmcDq3NuvL4WC9VWDzj69+I4977zBh+j+SgFQURKcpWLVFEMkopZstVJT16pcfFRuuhpGBMpioUwg+hizya2me2huJ+lKQhjt9+onb4SvmZIRMKVMKRl2zzY9tqfkJB9m0fdcEGvxJMCl1NWKyl+8zMS4q26mbPhetVZFdneXXlIK01OT1jJsMmA7KSpa6Fm9ZzntH5WU80vpaoSORnAJkDw4INU9Hm0gBi/q96/93d/+VV42l5W7YscajwJjlfdlGQ2Yd4DS3FY+Y7HkfsPODwWQ362FVduAa2nb+okkfHRfrBWNye4LiSVCIhFVfEaiR0Fv1XlfDNA4waYzLI5/ZbpV/dNTiKZ6Ua00kEgxRokGjcA2dpJHFU2MV6e0XDwJhY1GIWhlIYlI09z7fYxuu+64rLouhkngJVC6rwYaldVcTJWf7+uZfdo4ikWVcfK133ZD/wkEquze0xIYCpTALksnhlp5edMAKWDas06eIo+RSAGdSMSL1j+nJJmvQz/tem7vKEnnpnIbrfmOA3AnbtRRIDNAsj7O+/sWTKUgPfjTBI67lKfootZltQPo/u1yWUn1P//4Q6NlxEsnP7tqVu42jW5vzn3n+v49Pq1EeNSpIxPiujZlpvu6R36yXooRtalRSdfFv9fS6dpILw2XUyt7mJ4Yk7L6W358ys00VD4+zDOmp3T0Ns/3d8ms0pNlVjmcrg/lyROBeQ+QUhi/9nf/468zf8WMsnq3wUhZMeu4f74PSD5j7i3PrW+SPGn9IIB06PIDbiyoa2R0FMMjw+jp70EynUQ4FoM3EKSMeVGncJZrTezmytjYzGNheQdLq1soUCNLsMR8IxZlUC6tgmkNIKdyRIP/WXcBKWRPfRvDnU1ElYTbkZuecXjmaDzDrzbel/Dtb7qscxtwLc1M4WZtnN/SydTQ0sSS/TvzsGu303HytNt7z0neTOZIThuZwqNK32ahqIcdRnN3npdgOwKkwjqxqBKwVHlPCenoWDxtqp/lY+XkxvedXexz0tOuZJxFF5z9dpF1zjSsXnzepRCAfKINYswvZc77BJh1AcnyEdQ6qqHEvBB5i3xfgm+eCZ+zd7g59HGAqM3hl3PNGs0cwnDTddJHMS7lwwZNaJc86BmlYZfoadGCCyyijaVv91X4DsvlRiwasoY969YiCZS10Yc5CIB802huu65zF7hETwOj84KVyN5juubCSqFIJvRbefIK6+PhMzS8YhhFi+cEo37rdRfvuQg+F9N3U7npmm2sv62YoX3v0ve1DKoS/oE2ZaSjGl0isTDiiTiSqQTS6QT9+bTTgc1jT18P+vr7eS/NShGkdEMEVAm9ho/tC77mYvsZ5EejMaOgWmTFKJsKs/cnJms3Kyc68LfJotHIAaNAaH2C5uqImM5mgvFtO++LKdqYvxhm8YOBUfeYnwmJ7jkCsb+bBuG7+w0U+yCw2IMMd+nEkmb5VEYDncCptHRV71i2Tnr2S0nu52Onzm+lxfv2W/Tgb9Vez2hXeszeed6ec9I3t5uv2jnL4CTDB3Vtr2xOtkpA9XTyUIKirf5XTjq29d5e+UVXe8vedTYTZFNsKpcUm3Nfu3hivLpjd0RHPJOFdPJyOEjE8x2nkZDpuTv0dHhgbGggETgNKE5K1pBHT8faAKRIzEI69XAaZ3QkP9WXz3rZzBaTKb5PglhpVF/jF9WnFZoXec14a2k4JWOaAqEVWkeeC4T7Rxp8t/3mfdvIy9u/79wa3+fyp8ro+9poer8tQRuBwQKrwcVGtbASYp0G9cqdUAOBZnSEgnQtuEf4Ww0xApLVme+2lIY3gHjfALzBiAmAGgSaeohpijj1eoMxScUaIerVKvca3doa3Za67fUaNbzyZumsgPyP5Dch3wceieFoXTJcgkICEkAEku2O0NqzLJfDHL0vcDrv8Mzu3wao/ky6dWzR/VPM1OCZtDoTZT10u6vGCT2vNO1p1V03nGt7l79tUz5SDrxrgHKe04NWCvttAsjdOeodgUHxO2NIs/p6Tse955iOGG3uO3/rHY18abKoza7cdcV66griPQsuJBh6h2d8WO8KGnbDpJr/lA53K6kYuveUdl7mtl9u55qz69w56J5yc2TZXjDaKUU9oBjPqbH+qMjFj32a2//OL71ufHktGW57d/ceVNlt1wXRj5eNInzPYljec5Pu9Afg6wYoFJp55KZFtVjcAMi62pHn3wZKPbB3bvv+uY77W/2OZU+/17Yf/e9v+y+6NMu5XC7bkgRKMBgMuqPRqNvpanG7k4H241W6pRqRo8EANQLD+tZ4Xucul0StrGrVq1bKrEWb8aAbAa2sJ8J4gvBHeuAOxZAvV1HIFdCsU7gpxOFowlxYCZDc2GaHUCfTNXRKQ76UbzZftL5Nzc7u7Ulb94iILzorTmERbwv0fsOOtv3rFsuQvo7yc6pttsCYTgars1p39gRPFs8RBz7LZ+wt/hQY1G+luEOKSNIui+tsPOpxHvaVg8rzbZsS2dt0z7m/J6z85eSvEtllXUEhX0J2N0c6kOa1NkKBGK9qKlKNgqv0FE8HKGwaLEGh0ygo7hoVJHGsNTpY28qhTDnZyVaNxuFYgvc1uIOZ8J/ico+UrYBqaaocpBefEYnUSe+Uz6GrnpBSUPlVXpV7f/uO33xGYHcuk6483x/Ubff5z6G+fvLIa/sptOhd7bcJmNhTLixP7TzV8zqXpyOO7kPaFKtZWf0mxPWMlIsUFnyoVZvYWNvFrZvLuHzxBi6cv4rr1xawvlF8VrmwXGKBplxpbmSL+avRxqZg8bqNdeU5HSX6rm43oxUXHSdn0yJYjHu7xFCX8WT3DVYPuL39QICkYKtPkuXxuP3dIgFZN6EoUxDUMqaJxmqVUydrneBp8JoYLM3XbLw2pEusbNIy+gjGWqEBD3kx2NuL0eEhlBh3tjsepiHGuxGNp0C9TyJqUm6UcWoYflpT7ablSPi+vl4HDLqiFkZHRozhrwHwtd96zo7kqN3jFbMDZJQxlxcs7b1nBVxZEOlQc+PIGuVjTGX+1vDAJyUo+5krXd7WL4mIXdvf9Oydm1Mm52iuL4+ybHbNnmY+Vjal6cFXvvQEnnzyaVy/cYsK0IPjJ+5jWXz40z/9Gl544SxS6SGMTxxEZreMP/7jr+Hi5VsYGp5G38Ao1tZ28LUnn8HC0ibGJo+Spj1YW9/G/OIqCqU6Q45R0jKIldVNrKxsEawexBJ9dPtc2FzPIE/+eFwB+H0R67YpFIqmhLV1XRr5ol979LV6O/XQ5lzbO9dv7sKN08iimhr8nHu85hhj53nxRbTRfnuT8tC7VDoOB/hb/DN6Kfe9+wIjvR2nPIK6QKnnKVe0hMsLW3jya9/C1594FmfOXMat6/NYX95CZjOLlsv/nEDIsisBAxuP+m1A3P9N3One/tHAyOs6/MUCkq6jAlzPYNr1eCRCgHj9ZrlccntYSTXKuHjNZf1J0sysPonYpBUN0m2VC6SZId5GF6mKF/0dP05MH8Sxo4esxbRRayGZ6EWmoFFKch3auEbB28lktBitucI+fwCxWJLpha1pPZGIUYgEGgdEIrtDfMKKYHGAYqe87QiLGCyO6551fdj5/mNKRztPeFlhQavtY90IwrYH1WIdK8urFEA3BTrE9CQs+5pbVshJyMqhZHnfhuxpvyN/HfWostb5/jVlbXUR0C1/Db5Wg4SscRcvvHiWgJvGfQ88iMGhYXKxi0I5Z1Z9kEptcGgUm1sF3Ly5Qg2fofj5kezptxkel69cxY2bi4hEk5gm3TXT5uyr5/HCS2fJtwCmpg5TsVbxR3/0Zbx65hJSvYMYGZ0m8Er44h9/CZdnb2Fi+hAGBsZoTZb43JcwO3sDt8ijkZFB0iPCeqh+gohaYlV/hx7OxppJafKSxd7cRSejid13jsKLVLdj3RwaScbrNpzP6c/UaC0nZnRoqhyV1WvurcAoRabfTuqWqll8P0rFBi6cuY5nnngRN68t0ZNjiNIkL2lItBCk1+VFy+OXhRQIqX9vA9OAyPPbwNRvAXJvWQ9ZVL3z1gCSGbvvmul7PGzLa0TIwLI1uctiagxiMt3HWK+NbLYk5WQE1JA6CbAacTq0qgfaYdzvSmPSG0ZPTwzVgAvZUoGup5bmCGI7W4GHwNPYy8uXL6OU32EsSneL6eSzOebRa7Pzu4zd4rGAtQTKJdHaL2KKMYw/9sEolsjqqILW8sZ7crds7iKPYpd2c2PEWP6Jj9K9HTKmSU1ar/kYd7mwfOsmXnz6KQqEB2MTE3xRrrbG5TIvxdNKj+8qKdKPjGfcW9MIGXoGVEwawaTROlJMmu1RpGehmR2liryNNvcmKuU2ChQY9bsFFHvLHaQlYDZ49ewsJianMH1gCoGgBKzMPNukQ8hWYVD9dkn7WDyJgwcOY2p6Cm3SRhPAU4kEjhw8guHhcVRZllwui2Q8QYV4DP29AyhkC9bv2Nc/gAOHjtg0tzxDA3+riYnBIRw7fBjxVILubpH0KPOdfpYvhPn5OZw4cZCA1Ex/KhPRz6hnP7nxjICSUtrc3EaprFE/QZ7zmhim50kv8Um76SO6p4zM+Cb9FwJcbmetXmFSGtSubi8n7pUGU0gj4Dl/fEQ8VoJMV6mbkpSi0DmNR2anime+8RKuX7hp8FIIo8aikC+IJA1NKhZFMhZDtt56jrJkgBTgeLwNyDuPPp/PAKpntb3lgLz3wOjj2d0C3Z1NEwBZMs3ObpIwmvsozVwu1xnf9Vjnfj6fN8sGVxieXBsPuxOYankRoIDvVApwjQ/Ak0qaFu+SUdu5IroaykWrqY7gg+NDmJkcpAD6bSUvAVKs6rTriIbVTC96CwUsvcMHB2gsm6NF90DKP9PJcgkpCLovCyYmG0MlIDrVzmdf22WZg3ysRQHdhIdatqe3B8Ojg1Q4WieGYiPAW558Xp4B9wY17vxiBqsbBfg175MkZwhsgl+hJaLCx/XZZczPbZNGQDbXwep6BZsbVWxs5mQk0ZOOsJ5qYCL3yebBwRkkNHzQhhaqrrrHsreb5j6D7r1XawDx2eLuDqr5DJqlLDwU5k6ZypOxvsoyODKMcCCAVDSOB+6/3yqtWDgcDuKRRx6htWiQTEykVMT5P/kqtmgJ+wnGeG8c9XaZZWtSCURNqaytreLU3UfpwSgOVYMY39O7isXNe5O99OHZp17Ev/lXv4HluQUcOXLQlhsRPxwAiSUOA116n3XS5tYsIPFNHkKXnpafdRPv7Mm9/7hLHvQnXui+FADP9ISFF+KjxjG3SPOXnz+HxeuLGEz1YXp8wpSDhjz6qWS1AkIiEaVyCWA9V35uD1z71vFOINrvPSD+UABpCuzNbCF3AIN0g2wdVWatIWrBUIAxZBWb29soVqqIRWK46+hRpONx0+6mxTpeHKVAHQ6nMRAJ24icKoF85N57cde7343E8DCGpiZw6MgBs2jrm1sYHujHgbEhxGiB+hJppNOaqKvRQFZnCoBG6tNtFqgoDOKsQCVX2ZnaY9wywbDRICyHDYDnOw1KeIOWqsl4RLviVjFSU8MUD9+4dgsLc7d4XX3Cip8qNkG3l2VK0to0amWmT75YPhQS5SNwsGzKW/FwJl/Dbp7xlTdGixOjbPmpZIrY3tqllXQhl6lia7NMb6OPVm0EydQ4hkYO0H08StAPWny+P0ZVocCp06dtHRvVtyMrQsvbJQ3VkKbJ4Zo6pBkLGjTeapSoPKoIduoINOl11EsEaNbKp1FSEtIS48DVhWXsbm0jw313i/HT1iauX59lfN/E9vnLqF1dQunyAq49+xI2lhbIG/XrNQjGitHy9L0PIhAguMRjCQTlUa6245I659V6GQvz85gaGsJIKk25UXlFJ8GGhJNCZZ1ERDmrGiNgA77FF9GSZVbqVD+871xzWrX5W8/qXAzgJqWg3wKxvBfnnmN9M5ldbG9s4ujMDB59+H5MUqnKImoZlYBCIhoBOiUI8Mjtduvp/u87zn/o25sGZIHuVSTRg/d9+OPoHxqnq0q3jsI3OnEQp+97F3oGRnHg6EkcPXE3NKNB8yLpidlk0gcOH0KdgN2mIGxks3BTO2n6VYP1TA4OWqPQ0GA/JicnKKAphIJBbK2uo0EXzu8W02ll6ArW6M452pgM4W5CK+BzFxhtyo4EQszQeZMCoj5Q/tYzLLC9r/zUUmzzBSnQmlEvQcnmShZLvfLiy2hRmBqNPNOjoiEYZm8t4Mtf+Qbmb67TslVs7KbK4eyOVpayr7fqdD8LJDRpQGXVpHvartSppBJIJ9PmOtcpNEEKRJXmslwu0rp1WGcfBZxmn2kZ6HjU5G+NjlpfX2U5CS55BSaAUiKSFgkv02Md1MLNKzbUMBQK8kEt5sRYuFHlVRtFzPoSEPU2FcM2Zq9cxuriIrq0iuVCDtcunUebgO7U6/DRyqfdYUQZ7y/fXMC2vCLG+tZ6y+wHBkfx6KPvZX2dMaskN2ns7JqcrrIoZJG3MD45ibHRcfQzBn36uVfxFAFerystvafGFwqJFBzPZY887ddEVPMzdSZeymNQP6K5eBZjN/kKacVrjkxo17lotE8nAZcy4Wrg4Mw4Th47yDrmUS3twkcFEyYKQwHS3edBkPGpVkd4q7c37bKODvU9fve7HsX7PvIJCp0bN+aWEU304Wd+4Zfw0z//S3jXYx/EBz/2l3DsxEncuDmHhVUykb77cCyOGC1onUwtUfuWyKxsrYYshbCqca4khPoZNaQtTAuric0uEj/B60OpXngZt9IfwNkLZ2lZdtCTjCEapbtBbSZtL7JbLfiM3BaywH7rIKYQms5tPSfwCLxknpioBZteY6S6F2q4eGEWfb29tFYTppfl6W7SlXziyZewuZ7H1vYOVldZ9zDdHC0twvumnSVQPNEyJptbjMEY72oMdE39p4y5WwR9uUbrwnKtb9NikTabmzu0VgUkSCPryKZn5HIxhgw4g/cVS5Vptf/wC3+M/v4UXXdnXVu5ybL8Go6oAgpu7ZaH8WERu6RRb5rAF3JYp2KxTH4Bib4RBEIJKrU6GozdlxcWsb2dsZkYZYYQrVqZCoshB8OIJN3b7bk1bOxmcOwDD2L81GHSQuGEl/nCZu2EqDyajCtFYbmMZkS4i55q6FOfns9P3sf6mdcGeRjE3Y+8G/AFbOkSzf/R+GaVXnzysqy+3RrWX5pFfY2AYRzfoXvOqlq8pzi1S7Dv0oNijvAyf3HbeMf3RXunS2Yf0CYZdgypUZBlrlG2cgw/uuS7z+1jXURhNYEBcRqBKMF5ZSP7HE9ZS6hbQ1pOu41T3f+t4w/LZX3TgPzkj37s8YGpg4im+uELxzEwPoP/6q/+IqaPnCRoqP2HRhGmFagQbP3Do/jpn/t5purDzXNnEVxZRdJyoZtIrV+mMDVjESAZ5TsR+QW0gBSG/gFkKPCpeAjHx4bhL9cQopadnJjEl59kTENLMT0xgjj9fY+f7CDtDZSSBVVF/4wpZI4OsiBijASGgizgyFoKlPqt1jm5SBrtdO7sFbzw4jns7OTpSkaRSFHo1G3DtJaWNnD5wjytA10+xvmaH6jZEoo7JBCWj/hPjV2jcpmjVVmnQtJ6oplMDluZDL2FGpZWVhCMBG0VNfWnKnZzSdO3a4wfVwiQFfgDHaR7GUOyvMQHVpbXcPniJZw4etAGXqg62hu0rtVqmQpNnqCbVtKNXKFC0EWQ7htgPO7nHkKd4tb1hxBPa4pbnFZLjWTbWFtdw/TRuzA8PWOjZLbolnpIl2Q0Rq/Eh1tL8wgNpfDoj34IubUNbN5cwdFTJ1mPDmav3cSlS2cwMTpAyW3RhSWw5K2QFKJrsx0k/aZYjoOIxAbxwksX0Tc8hU/86E9hcuY4ehjHFQoZKpE69Yk45IGr3MaVP3gKa3/2KppzW8hvZZCYGoaHylcrCqqPdH1hDVfOXiIY/UgPpEhuKS1HpOUtFPJFa7XXfYvv5SnpJsOmRrGJCj2gCpWReKaWX82/lUKgpCPEPKL0Ls6tZd4egPzQhz/weCiehDuoWRl+HD91L3oGR1CmC1SqNbBIYdPcv5u3buHY6VOYOXwAHl8Q57/1HAYp5GmfD7UO3U5qpwY17czH3w93fxpVulTy42tVgi8SJSA2MD3Sj4fuOwFvroDcU+fIwBSC/UnmVUZPX4oxV8zGNQqETuO3mtbllGk2hwdNlkcd6SK25vI5WNnTphQeZ9icrKVaQbs48+oVPPmNF2n9qPG7HrquRVqNPJI9cVq5EDa2chRCxpVEXTQeQF9/D5VHylwdG2VjaNzLgy6mStXTk6SlTdiSE6kkY+eIDzEKVy/TTMTDdm2gP46+dAjRmIfPh2lx/RTkEIJhpwvplRfO48mvPYXCbhkDGp7YS/rL7KplmUdbOpExZpPWqNH2wR+KUVCHEesdQJDeS3xgBCGCs+PXIlXyKjTTpopiYdeEPMF71l1FHpQYShyeOYiD09OMc8mTvhCOPXqabmMLz//uV+EudXCKMf9uo4zzZ88hs7OFu07QcsrKsf7ON1pYf9I/EJ/CyPR9NKVptKgU+sYncOr+h+GLJGggowiGknRryyjktil5lGNqVm+5i41z83Ct5OHLlVFmqNB710EgFmZM7Eet0MLlV2fpJRXR099P2etj3lKE5C/5mKPie+6p56jYtuhSa1UBv/FbIl8t1fGtZ15Glp5OmHGvZELrLKncstJhejPNcgVRyvara9tvD0C+6/7Tj2sF6GCABPKGzf3RSA8tTHtp9gp26CqVWakUQTs8MopStUkB6kNuZRH1s5fhp6DmOzXUGS/44lE8+td/FtWwF9euXrFR/GU+f+HiNXO5NAy6PxFDpETX9rkLqBQLGL//JCYOzZDY/TbguWX1Fwjsf7OMmoUi+C3cWMK3nnuZZStidGTEGOc8JkspMDoWUu+sLK3h2edeIgACFGy+zWsCVqWSxdBwHxkYxfzCCub5nMil5Sylibe3NqgoEuYqCZA8qBjU5F6kCbr+PllRdfFE6EJG0NcT5bUEY2pq97TAmqLrFqW1jSFFEPZw7+UzYcaSyn+XgvfEV55CZosxT7FGhVXC4FA/AR6j0DstvM5iU25aPaqeboDusAYzEKT+MNx00zoUvBoJVKrROtByC8uNRgWbayuI8L6mV0UjjNHrjHMbNdx392nWoYVbi7eQJfAGRoaxdOkm1l+9ToHPo8u6hHpSTIOxIT2VXpZfbr0qr5LIdWy7/EgNHgf8PZJielMhDNBjCjFmdlZ98Fn87vfR/cysMmyosewsNYGcWdnG7uIammpZPTiI1IkD6HpDWLu+gae/8hz5umgWUMMA1RXjC7KOiifJy2K+RMVVoVKKYGB00OkW43PiieLapVvLyDNUEADiLJOHMsECw88y0UVCuVSyPu5zm7tvKSDlyL2p7dK5l/C1L30RX/7iH1JAKqx8Abeu3sAX/+AP8YU/+AP83u/9Hv7Db/8Gbt28jiItW5EWT6NrPvTRv4QG45IlWs+8GgXcAbgpQLe+9Soyy+uoVAnUUpXWNMp4p2mxxxyJ98o3XiJVPIgdHENWMQ4DoXQ0BX+b7o3699RSyjTldtrCW7K8TfX5+SmSMfTEe1lGMpvkI7kIOB5lHfUs31NLnDr3peGjdB0nJsYdN0dangwO+CjUbT+uXp7F4vwS89NwLwp3vozt9SxWFtextbGFOgW9wjjNlqUX2Pknd1lYkZBSBRPkVAeMmdWq6AwaEE/pj3a19GWD1+k6i99dXqOAaXD0xso6QVCgUMm1Uv9sB2trjMulfKQAKEwsqQmkrLJmVGixKpVBfX4aUKC9qb5iWjx1Hwg8cnO3thlHtWroVPPIbNyie03rz3JUCfobVGa/9ftfwRNPn8X26i5mL19FydNC39ERBONUlbSwp07fjdPcm1qvh+ASwBqiK2nppUWMh9LIUpE0ydsued3RYlW0tLJkWu4zt0vLSNoroG4ztm4zXCm36+imgyimfMiP0B2dmUaidxyZhV187Q//DJu3VmhFWYN8Cyuzy3iOAC1SaalvV41EPq/kR/F+zY5tG/mlxqMaXVgXTpw6ahMiImE/eetHlTRqVpl3vUFatjE2NsZnHU/nrdzeNCDj9PvV2pndzSJI37uUzePymfM49zyBU67bKAf1Tb7wwku4df0mtR3BVi7hwD334MAnPo5C/yAiB4+TsffA1zeMK3QT5y7foLZTWB2wJnkNXKf8oFkBbr04ixtX5zHw0D3oefhBHHnXYxS2AHYoJDm6wC3KcYMMlcVtUSBbZHylHMTiXItui5ar6JIBUxR2tTiqVVIC6swLtOlAAiXjul66lsMjg7zfdEb/iClE0wG6bi2C8FWWM7ORRYAaXH10xAKx5aUnkEYkFKWQ6RsbOeTzOYvrrEtGfOXz6pDWUtk2NpS0o03jDZ4LVNwFyG5HI5T4DoHaJmg7zENut+6b+03F1qgVMTEygNFxan6GkVLq6n7kK2b1TAEwFR9veOjONgi63Z1NZOlW1ktFKkDWjde1NIiGNKq1stOim5rbxOridT67gSg9nzq9lG8+8wqeeeECtjdyeOobz6IT8uCen3gMD/z4+xDpjdE11tzWKvI5xoBScFIEpKXS1qRjDZUsbW9gfe4601hHrVS2LhrRoV6pY2thHs986fP45h9/jq4k05BiJGC1xEkzFsSRT34I3QOTaMcSaNWoGPkeM4WftNAIK2KL3pYHa3Or2FnfMqBr8bSF1W0sbpZwfb6A51+8YJOxbdy1tUDXGTKE7JMVA31DFufbSntSyFQmPhIzn9u1gQ9v9famXdZP/cRPPT48No3RiWkMDk5glYH+2uoq5hkzbm9vkaBlVCu0nGTUoclJLM0v2jCtXrqY0SRjBgJu5J7TGLr/bvQcPwIfr98kw7K0LhpgsL2za8tGamXvqCcI92YZC4uLaI/145O//N9i6t77sbK6hevXZuGhkHgZZ7UlkawBZY2ET+Oll2p4+uk55MtFArtFN5Oqkq5cT3+MAkx7QkG0pnb5uUIN3Ra5Kf2Mu0qlBlZWNgQTs5SD/b3W4LC+vok4yzcZDCHhp6usvJhGPObF6JhiFcYompVCzS/QO2NrhRKnxVEu8m0iy2zunb3Wp8Z/crsUDxGwer+YreLlF87AQ6PZE49hiPHzIw/fjeHJQRWZQKQlp7W17hz+bjY1isWPejmPenEXDe4d0qBBJdGxGTNVo6tafms0H9vrK4iF9A7dxt0MAdPGUSrL9a1d/Lvf+j3Sr4JkwodTdx/G6ftOoX9yBGXSYH5+FdvZEl59+VVamAL61LBi9VKtOgaYGr2nV59jPL65g5HJKSrylNVXm4seX4BewCtPfwmt8gZ6R9JUQIr8/bg2O4/f+q0/wgVav8tzyyiUq+hJxpGOxbG+tIpKoUzFI3viKNY6FUM/ZSPdl0ap3sTCwg6OHH+A6YUxPzeHqYkk5Y9uPBWmPIVWpYNmicqDSqeQo1yQVxRs44bAqRUEtZzKha3828Nl9dMi9I1OIN07RLdgA2UxnW7P1uYardJNrNy6idX5eexub5vburq8gmt09xRsx8dGkTwwhSID9CzjqO6BCRSiYTzxrRfx1FPP4OtPfAPPPPMshZquC4Vni+C4Wfdh0xPHqY/9OFLH78YuhTU1eYChST9aFCyBwtbX6eorSn4sr3Xx1LPbuL7QwtoOrUVsjNZ3GE9+nQAtSODliooPFCEDsoSa4JHWZSwS1CcBPOrDC8HPWHkrk7XB84oHh0J+PMCY5XSsFyHGmhpwrlEemgpWpABqmf4y3e58voBqvU4Xiq4QQWbL+JtrLOBIdLU5bqZzXcJF7kpgqKmpVdCotPEf/sMX8PLTl9ETTttgBHIb165fQ3EnA5e5fhIyandLX/ViXZhQdmORrt1ZZBcvYHfuIuqbKyivLaG8tW5W0sd01O+oPrhiIUNFukZrUUKYdQ8TsGcuzSIQT2FsfBx3338KD7zrXkTiESraBsOSP8Nv/sYX8fnPfRmvvnSOSouWnlUyJWfKrUNedFDLZ7HLcqTjjJUJKLmOxZL6W6umsMIRp1W9QvdYraBuMkVWdmlercxlnL+2jGvLW3ji2Vfw5NMvkq9rmD4wjYD6VglGU0Z8X41ItSJdZtZ9ZXkHV68uYWenSLCVqMS0Mp2PIKMLr4EIBPD6Br2B9XXjt1ZNsGViKAfyGPScPqkgeXqrtzcNSGmSIDWIZpXvZrZJ/waO33UM8SQFhgJCCaRk0fXQAlcE4d333Iu19TUbCaJJpWUKqfrjbBwZi7FJ4cpRgNWpnaP7m93N0+WUZatjp9LClUoXwaOncPqRx1Ag4XO5CryROI7ccz9aalkkuCanDyDZ149q08M8m7SyZYKkQ1B4MDw6jXseeAj1Bi1Y2XGp5JYq7rJxrdK2tGQdWpo23d4crYkzJcgBm8aj5vMUGjJe8qYGhCzd5FI3Qu2URChKq8/nCwSt5nTaCBS6w/q0mayfBNW6VyiEEliBUq6d9X0yP7OeBBTvME+PgSxEa3vzxiJeePkqFliXL37jKXzhyadw7uoteiCsAwW7yxiuTdqr+8jWo6E7p6lw6l8sE1y26hyFrFjIIrO7wTh3GVtry9ihN9LhdTXqiHfVKmlNj6ZLYMejcZvFc9999+Pv/frfwz/9p/8MH/n4h0kpZwD9jSs38cq3LtCCluhFZJEvlnhdcfl+uKCuJIWFbdKtxPKxLnQRbWlFljFH5ZYnj206nQYnUAF1BAhRm2l06LYfPDyJu08fQSymzkeGH1QCX3viKVy8ct2G/XmCjPsYEmjNXzEkoCl2VNIMA3Hj+ioy2xW8QkWxtDiHUFDzdOkiaz0hlYGFS/akkOrtRZP81Or1+pKWGvVYPPLGRQXvQa27vwLeW7e9aUCu0wXdXF2TU0X3gZoov0uffJqV7HEqxV1L4GsfHB7D8PgoimT6RZprWRKXX2+6GAvwfwppIpGi25cwrUn5JeGcz45pXmQowlil68HIgYPIFvIo53LoMg2/x4++kVGCIYFQOIn+/mksr1fx0tkVvHJmnkKtweNeVPJaGLhGxsj6MPCnkJp7aDEg86NVEchsUIAJlUDRIZN8GBgY4G9ZMxeWl9Vws2v9pg1ayXIghIY7zDgmSo1Kt5rA1Xo29tFWWR+zflQ4Spx58JSpiOTc9+6bhdR9amcXY0YtdahyadhgrdrG008+TytZQ5iCE1LDBJNL0mo1S9TkaqyhkLFWrI/qwPtM19aRIV0T6UGkBqYQ7RnDDr2Mi9euYzObwdb2OuauX6Wrusb3aJXoYXj9VCzeEI8xhElLTRQol7O01LQwvUkMDtAToQLRUpBXrt9EqdZCRbEe+WDFZ3n13RLFzFpRTgpHVWbIYx9GWt1Yw6Xz57A2fwvrBMn89eu4MXsVL33rW9hgOdRiL1dSq0oU6BX5Il6857334uMfY6xKVzNJRT89NQOvN4zzV2axyRivSgVWY15VdZ/R9XVTgakBq1QgTbpeWsc8y1zG8EjEFF2TvNCCYuKJFu1SiLNBQ9BgObWqUJ3xabXlYnoEti+Oez/0KdL2rd3edAzZatYf14z9VcaNl8+fp1A3cO9995pl0DchhocGMT46hrvuOo6H3/WwfWBzgW7sJjXzoYMz2GGcefPWPDa2Mga64m4WFy+dt4afrqwVuawR/cMjYyYsGcaQ/T0RDAymbEByLBI110JjTgtFadwdJFJpZHPAC6/OI+BPkSE5JKPq3KYl6dJ12tmgBdnBybtH6fK4CT4Ki6TJNjWuCECK+/yMhzdtLOjI8DAyOzs2KCBXKPE5F+IUvqmhftR8USxltFqA5mp2MDSoicJqWHFGsRjgPG7WLwzne5b6JyBadjwRCAVOqSY17PDPfqvj24+t6xt46Q+/ibuCabwrmsbRYAJxdU/Q2qRpqQYHehBJR51PL1AZ8C2KHeM2CrbLE0I03odkegh+KqyV9S2LreMUfBfp1iLgZMn7BofROzSCvv4RWo1B9PeNIMYwYGtrBVfOfhM3b17FE994Bn1DcQoxAUDFdo0x3fouwdfxwe8nLaaGcOr0YRvo7sTBzIgW0+cNkK8aUujB+nYBv/EfP4+XXnyJwDyL5597Bk898VV86Q8/h4ivjRN3HaRiDVmDTIluv1qrNcm61fLhytWbOHLkiI2dvnTxIjbpkWn2itQmAzu06XJH+iKYPj4NeZm79GQ2t3JUBnXKhA8nT06QBxrWJ+srY8H/qLyWF7cohzl4An5klSfpVqq3qGRDuO/9H8WRhx/D537/P749+iF7BwYf13jSXGYXKwvzSMViZGovweGsCDZzYAZ3nTiJ03efolAP0aXwYGN1GRfOvorpyQk8/U26X1/4ImZnZ7GxtoLZK+fN9ZV1MiFlbCC+9g8N07JFkN0u0kItUJu7MTE9aS6Q7IvcTC0tVKCmK+fLmJg8hk/+2I/hR3/sA3jum19BMlLF0cM9qBZ2UMmu4eGHjtAaO2M7FXM58Q4hoHGLahghID20vOrG0ArysUjQZuiHwj7s0v0SXJIs3hBjqRat4xIFs0ky9qSoPAajBBTTY3kMZ2qlZfpkiMUpusHiciNgBMY9aqtd2RllYkaU5SKI6Wa3L69jquTGw74Exuiy9blosdM98LKMqWYXQ+k0oiO9qHuZrg1slSFWXzCtpGJpME9avVCshzQ/RCvbxUgiiWkqSq2Unink4IvHEOsfhDcY1ccibc6pFF6Ulrq0fRPFXAYvnrmOo8cOI5kK070EDh+/Fx/5xH+Fxx57P46fOEpLmrH+VQ3l06pvXrcPO1sFrDGWy+1WCdooLVEezz7/MuO6LWysLNHTWKdbucHYr4FjR6cwOTWIIC2hvlNZpaKXe18sVLCwsEnaxel6rtpgk0yxgCBpr8ZWOg1ok22hWBAHjk9hcKKfNPdieWULi0srpKQ+q9DE4UPDCDPEEH00eUBxugb9P0+3e3UzDw9d4OXNXewwLMlUmzh678M4+eh70aHS/+LnfuttAsiRscd5MBdPnylT39eXvvwV/NnXvk4NeNGs3cXzFxhcz+Lq5cv8fR7PP/0NdKq76E+E8epLL1Bcmoj6mVm7ivHBtK27oxbakdFha+Wq1iuIJRLU2gOo2ZSubbo+GwSjRrBQYweDFIIoxodG0cMYbpda+IFH3oXJA5NYpEv9zDe+gRs3LlicRAnF5FgfJmjZzrx6CdfkdhXLSMSjZJqfAk2osfYWR9DXunr1BlLphE330mfhensSFqclae3Sfj/CBh1a0myVbpMb6bQPQwN0jQxYAqUsLYFCBKo1U0vum4bhRh4Z+JSfDd3jdc2YYBF5T3bOgyFXDIkbBYTmM2gz5upQc+utMumyvLmC3NYmGANg9NCMdQ+o71UJykLWCWZGbVSQoxifPIDpA0cwMzaJjevXEOQdFy2FFEuxWkc4mUQ0mTYN0pU1Zwy8o8a3tVXG8Suokb8L6yXc/cC9iFEB9A7O4KH3fAJTB+/B1IFDuPve08ybgRurpw8bacnIq1fn8Pu//6d46eVLmJtfJX3D2M7kMLe4zPtUfoqZGZfIzVW3zPBwGgcOjxutFOM5M1vA/Au4cPEKNjaz0JfT1JftYdwRpMLwM2TwxcKoMPxI0Eu46+QhBMIMT6otAu0cwx0t1Ez5ooDddWIGfhoER/mSihbLu3Hhyi28+OoVrDAMWd/exdLGDlKDo/jAJ36cnkcv/JEI/uj3fuPtAchBAtKnxhS6BRcvXbLxmNuZjLUq6lopnyO4CCAy9ubNm7h29Rpdxi1q5xTSBFSjXMSJg2N0JykaDOL70inUKZwrm+u46/Rpa+Hc4fuagT5AQGrs4tZOgcF9BVevvWrxz87mNgF3gwrggnXo5gtVav0S/v1v/g6efOKbdJnaWFhcQqHUtCX72wSmZjxcuHSVbtAC1tYyGBlhedJxc2MMKNTwpCcW5uYx0D9Ei61PtFcwNtZPy+HHMMvpp/C3SyV6BSnkynSZaa1iMTdj5RjTIcC4G7ipxdXopVhUfZpOfMxoxvIivyQf8gRIcMXNajByM4aZGJhEukKX9ZvnUFrdIOApWFqLVqNtmG4t4MI2Yyi1WKMvjp5D4wbIDkGl0UXVmpsKZJJu5INIy/pRIagBp7ixjI2lOebTpDeSRTjViwMn7yaS/OQZoyjSd+OZV1Ffy7I8TRRqW8iQduu7TXziM5/FPQ+9l97JPZSaKMp1p4FKQD546ADGJyahj+/ubGXxJ3/8NSwtZ1AqUYEQ9ArJ1zczyNKDkWgLEI5GUv1buOfeozh2/ADd4aopKHVNiE768E+FrrW+D5MlbzVQX3IRISA15DCZSiLDmHhmegyHDo0xyQ5d7QrOnb1BHlIh8vwAaXPwwCgzYpxND0hKUXzgTeueWl1et1bjCr29CL2Hv/JXfwHvet8HrV1CCv/zv/1v3x7dHs2mZmS4zR2TG7lEt1NzINV3I5dHnwLwURA1YFhD3wIEgsYJZgsFzC0s2fWeZAhBgiboVXN/EwvLy3Q/wjh4+AAOHz5ksaUGXRcp/C6f1nt1IxyLkvgzeO7pZ/Fb/+E38L/+k3+Gf/KP/zH+H//gH+B/+Rf/Er/yK/83fP5zv29jYO+65xg+9elPMcag5iUPbtKNubU8j8RA0rpsiuUuY9o881aLpzMFyxYQ5rP68I9slYZmBYP68A9do4AbPnq7vgA1Md2pNq1JL90sfWJPvqhG/GiEkNKTy6VYUMC04Xl7LrJWQJD1V3zToPKygQliKdknReDSolUbjHkXdlHLFQkKhgDMwxvxkfu0RLRuNuuFIJM05JWeub+sI4VQ+VMo0EMNr4aZIhWlGlb8BHMP40Wtp9tHcA8NDGBkYgrHT95HSzpMoXdj7vw1ZBe2EEv1U/rU66JpU8Df/h/+Hj7yqb+MZN9BNDpBusRSOmogoXC39Qm7JJKJMYyNnEAx30Fuu4SwJ6yowFzozG7RQGkegSyUrCO1lYf3JIAa+siEdJNl1ff9W/QYWGZ6JydP3oVkMoUa6aA68iEDmr6irS8+q1U4zPCFwkgSurCV2eGzNbrOWgHAw7rS+ptlZP68pnBAeSuNu+6awi/9zc/ioXef4iMaudSy1tc4PSM1KunjSW/19qYBucXYsVQpI8IYpH+gl0yqmCWhwmeQzGA/HLK+LBNIaSfUEYyQOdTs5y5e4nXFanJZ3EglUsaEbboNagrXiI4BuqQxplMlGHezWewSmC0KjQYSf/jjH8P0oYM4cvgwxoaGMDo4aNOfNFqklM8SLDm6yGcYgxRx8q7j8FBZqXWtKVeNscTMkWMYmz5gYz3z2RLdP2rvjS3kmX+RVr5czNtHTBXT5vOa+kMxqNlQIGs611eiXNxzdJdCPVFE4366pbR+lLqu+l9kaVvaSSi6Rh1qg06T5wRpxwBIerCerTqFQP2IxLMNbKdQlnIFfOFf/juc+dI3sLORoWAy5qFVyGQLyGh8ZqGM6kaODqliIsctFs01+kfurrqcIuGwLtAj2UG9VLY+OK2L640koK9Yrqxt0ZOhqzh5ELUmlQZj9PTQGHykY5iWqt0XxbXNRTRDCdzz6Ifw6Z/+BTCso2JsEPAqLC05BVzjPlcWFvC53/kcfv1X/594/G//Kq5dvI6DYxMYYKjhVSNKnfRiSKB+Xb4oVJDv0l8mGDIhhhfN81Qrrlpq1ZKrScuylAF/HNGIPuirLiFZZRKVli6qL6AxDY0VjkQZUxL9UmhF8l8usT6PoNXtU7R61jcrRcAS6JmOwEdX3E3NG09pfq1GFbWoxLP41gsv0OWvM131Q771gHzTLivB8biW+Y+RGBUSIbOp+Y60INTEYQqEvALS2gisb3SEYwHGd6cJkEMYJYBDVAXRKAFHt0FNY1nGQ3Orm7bOS1BMqxRRIRALZVoACrpWOqsWO5iYGCTgW8gypuBj6E3F6DoGbfZDnLFpKBwkEPM2AbpG69CTSuPmdbowZHJ/b4JBfwBXbq5hI0PLQSkLaEISlUKe6eUYs+xu5wjEDGp0Y7a2dg1YmuGQ5z2tsKbBAfYZtkQcTBy90xPEXBvNKuM8xj9ltdaxzPUqhVctdjw26Lap+8euM119KrxJS9hQX2LVAaaGqenoqXQw9/xlzF2cowLQrHWShwpFY2YLFX0kp0XLJ/eLfhI9i9FHTiA03m8GRu61Gi2SsR6WlS5eXRO9R80qrKv/l8AslgpY1cdzfGEcuO8hKtYy6VXF2MAoNtc38G//z9+kwjyL0aMzGD1+Cu96/yeRHnTW35HV15C2goYFMnR4/qlv4B/++q/hd3/7N/Hy88/SM+jigZPH0BcN2JA2jTgSKDQGeY3hh5eyodg1QC9qXz6oa3DXqYPoH0zSvS05I5yEUMoSo2+GJCu4dOkWwyHyglfoiDDuD+HYkQPW+KP1f+666zBlTnNCNTBDXxXbIUhjTKuM48cPUSZExH3wS6E4IQN/0QB08Mors9jaLFAhujEyNo4PfujDLCOjbfL+937zX789XNZGqUiBL1Fwy0iEwjhErRglQM0CiNLcZAXVWKJgOk0wHD8+g5mZEQwOpWkRqyhTewtsJS2ETO3otulLTVq6LD2QNo4fPog0NWGO7meZlsrvppvcZpxBIc9ni7Q4FDimNT7eyzgwQIs5jkcfuQeJsB9eEn7+xhyef+55EraJifFRfPAD78MQCV4o12jsnBiIpEOMGjjdO0xQj9quSbSxWBr9fb3o6WEsEaLFJzK0TImEqU33qMB3ixTQ1c0VlAprBFYJma0di+sE3iyBvb2+TQuyjPnrc7hx+QauXbqBG1du4eLZy7hw5hIuvHrJVnw7+9JZnH/xLC68cA5XL18H/T80aPkXKQfrjLUL2RxqGt1CgGVYjuH33I8g3c5YKkE3von5W8tYX9nB+qo8BNaNCmDu1nUKeT/drhA21rbN86AuQK7mwgJjxXowypjdjSwtMvUGgd7EsVP3Yer4SfjpIg7OnEBi6BD6x2ewtLSIW9evW5eVRl5patLFs2fx93/1V3Hh7MtULuoOAihsSFBRiVcBTwen7jqCI4cOI7OdQbWs1R0IUNGPlq1J/qi/VN9DiUXCzrhfeREEtVpq1YmpmFFuaJbekVkKgdhiw66tgiBvRUBTY5CZWfJEn31XzJ6lt2RrDil2l/ehgRryYMgzxadSCAKmfscIXg2oSMRT+Mynf8q61AS1/e+MvJXbmwZkqZyn1qygSEHUCJEtLetQb1AXasSGasuNRFc/n4igRpuhvh4kGAOurK5iezfPIF409Nl3QGokWCrdQ0D0Y2h0HIFYAqm+IQz0D1LjxzE6NgRfuEm6l215hTAFMxTyUHZpFek+RqJBa32NU3sODfUya8e9mZ+/Sa1esKlNBw5MYFBzEv1qOEnhwx94Dz770z+PH/+ZX8Rnfv6/wV/+a7+Mn/9rfxs/+hM/h8np44xN4mQ2Ywmq8UQkiRhduFggBQ/jKBddvZa+sbi7C09L6+G4aaGDFMqIWeqEdsbRajDSnkjGCPKoCWCAAhMIem2XhdAAcimiKuOk3UoWrYEIPCem0D1+GOuhCObUKCV3jII7+YkP4bFf+Ru496c/g8ABWi663dvbFdxczmCWln9ucQuXrt5AnvFjfGCQCmPLwBbyh7C2tI4v/tHXsZqt4QUqhZdeOGONZuGQ+v8aGBwdw9//+/8Qv/jLv4ze8QmkGFtmqPie/9ZLKBWL2F9rxsdQ48mv/hl2ttbtXGN8hRatoSulUaHC7O2j+xvRQlpjBIOkW8uFyGrXmI6PHg9jPMpKgP5rWCCl7NgcSlqsLtPQ71xW34bRCKOcKXXtclP1UVl92axe1+BvZ9ih4lWFBRoU35/qsUHs0QAde3oFAp35q8xPf7cb1xRK8KhBCXrk4YffjQfuf5jKvmzhU976nd/a7U27rLW263HNY/TQKlYY26wurBCIVGwEgUbWqHVRLo4+nS1w3Hv6MIYH45ibm8XNWysUghRdmLDNk9wk0z2+EC3dBA4emLFO4HgwQReGGo3MG54YxQMPP4hUL4WbwNJsdA2QLtH90gwGzYLQMhAapeL1amU7r33TUK6PBg5oIa2J8WFMTg5jeHgYH3j/+/FzP/MLBN5P4ZH3/Ait5jSS6QHug0j0DFGIpnDiyD224PDCwjbKzSCCvO5P9iPA55otH93RDhVEDH5ZGmrXLvONJOnGevykCQGrj5bSOgUZS6sBIkrLoQHd4XicSoPgTEQJWF5jrKylPzTkMM6jJluH+ew848fI0BQGDh1HgcrHPTWGo5/4GEKHDyAwNozD73oAPUensEzrdPdjH8C7P/AR3HPfwyjT+r/0/Av42E/8ZVvXSN0OimPjBLOGl41S2Z04fQ+Gx8YwMc169/SYkpBEqoNcX6/Wd1nOXZ+1caYa5JEjf6bpmiso1oJY165etga1WrFAHjsuplo/GwTGmVdesbi/Smt0+cY8ljYz2NzeocGj10ShV+wYImgU1pjFpBeYjDmzhTKb2+QnwxRacIUP8ERQqrhwa27BYjyBSV5KKhVGbzKATXonWk5zsCfJctStD7xNvpSyFWwzrcGBPtZ3iPk0zDpqHKuzrhLjU+7yzvSFjFdenuXRi7/93/8P1tC1uk4lpgY3Ksmv/tHvvD26PaaPHXlck1L7GbvRUUV+a5MvN6zDPkhG6lNwanUs0611uzuYnhrBQF/cXNxYtBfFcoeanLFBsY6F9QyCsRTSPX3GMM3U9ruD2NksMh0fxifHyEl9+chlLkm5UDAtq3lrlDEMDPbaoAQ1k6tltifdh5s357HDGNQT8Fgjh9aV0dC+Bx9+Fw4dOkKwDUCfLFBQoqZ2tbBqXKS+3qUGBQ+18OjkIUQHJ3GznUZ14DA6PVPI+geQDY2gkppGOz5J/A2xvoOI9YwTSGPwhoe4j8DFHeEB7v3oBnvJsRhaHo2q4e4JoUkF1PaEaW6i6GjYGpWTi4LqYd31qfcXXj6PhdUtHDh9L1KHZ9B311EDolatCVDhxekFjBKQPrpXZVI+OTyKeKoXsxdn6WoP4kc//VewubOLtZVVuuxt9BN4UT47OjmO0alJDI0M23BFL2mm9kmNSrIvJdPy3Lgxi1sLN+mBkF8NPwG4ghsXzuFrf/R5fOOpp/G1bzyJTXo5ihGnDx+CVuDb3dlGjm5igZ5ThvzRGkrLVCrraltwzJNt+q1VDjQpW42AZB+mGHJ4qWQVgytuM0VOfvhIhx2C89b8Ai2ivqTdtWljiXiA8sEyE2h+CkCbnkVOs4M2d+mebyKfyfM++R4KUFbyBOcqtjY2sLOhFfWylKsMdhlaSNFoAPu58zfx7vd9BD/+k5+17g+NFlJDlOT363/ye28PQM5MpB/vo3sWDXnRl4ygSbdwkJpVzep1Eldr6WjSb40uimbV99NlnZmYJNjiJDjBlqliO0eXw6cZ734blF2iixAioAK0MqV8g/FKybS3RoAwayuYj0DXynXqUhpgjDczTeGiO5tIUtDVktqs2xqbme2szTDpodAdYPw4MzHAd6pYWpzHrRvXsLGyjB5aJ1kOyocpAsW7Oiq2EaUVCvfROl+rBXGlHEPG14d8qBflyBBcoQFM0H09HgzgZCiKw4EkxgJxXktjLJjGBPdx/h7yptHjSSHpSSLiTdJKJelyU3l4evibu7uXCisJjztFblBB8DkgiquzN3Hp8iVrcexjPBmide3t7zfhDzKujtCKyp3u6RvA//Ef/yP+3e/+Hr765JPIMXb9W//d/xURKjgtWrUwt8iKuAjAQVoxCr1cZnoMHloatSJqiJ/mru5SoDUHNUzQrjFWLNBSyUXPFKpo5CpYu3YFTz/xp5ifW0I2n6N+bNuAivd+7KOUFheW5uZ4UOe7l3xXCynpKafUrcYZGUcHlLKmmueqlmd1T/T0R/HIu06RpwHjmz4LH40G6FGkaGUDeJaxtVasO336LhTzRXojHfQPpzA5M8xQoYkIfeY0wwGbleMLMJxQl0aXYGT4EtP4YoYuLU3QJtgJHcWpamFVd5YaxPPFFrI0Dr/4S38L4WQPnQm1Y9DjoUWXNX3yy7//9gDkaNL3eIpCEiJTXNRqEbpoSRIxGI7aNyJ2cwUSniCicy/ff2xoBD3xHpR5r93UoO8A3Va6nyRgjG5dgoG1LVBLgehN90Iz4oMkcEALSzHOSiYktF5bNyZGyxbwBJguKdGiS0y6qJFIQb6WcFQ/kz5Cs05AijGHpoYwMZYic1rGVL0bpVCmaTVSqbSBUEJl/VMqss5JCv0fCHpQCfrx6hZdIW+c3oAPk2037msX8L7KJu6t7uBQrYiRZsX20UYVo/UKxhhfj/D3MI/jtD7j1PgDtFSxDhnupvtIixmnxYxwj/I86WLsCSq4Lq+5UlhcXsWN5RtY21yzwdIBCpwi/l4qtiTBqJkTEocI6bc1dwtf/PIf27y+X6RlPHn0KHYZ0+d3NmzcaH9vr3kWgoRWQveTV4qhTAmxwh263GurVF59aQwM9KBRLeGbn/8DpLZy6KGVDq4vYZzKd5eWxj6cxJS0HH//8CDufeQBa8i7deUGY/8pfPyTP0FQJynwVI50d9XloLxkTWXhxDMSwIDZpXei+YszR2fQYDlqrhClPgh1+mrFiBvzG7h4+TrGaNHvf+ABW+BLs0cG6R1MjY9gV6O2aGKnDk4iTrqECGgvZSSrRahpNYfHBmyOZjhKkMdi3KkUGddL6YQZarj0DZONAl34h/AjH/woFRIBLYsrQNJKa6z0N//sD94egDw0oZE6dLna1Ij2fQAP3KYdyXSqng3GDbJ28vnV5D89PoWQL8yYkv487/s9XgIxjAT3FIGYZJylhWqZhw2HU2dxjJYgTODIDY5E44w3tJSih3EDLTAtaqNF8LEGWr/U53dbs7rfL6YQrC31I7kpZP3Wd3nk2DHc/9BjuPe+d+PwsdN03Q4gke4n78P2gVJNiK4y3mUlKXAaEsD/ZTHpKvnJ0BubFbjLddzTzOEjlS08Vl7G0dou0oyrghQ4ijgtXwchatYwhS1IdRykMgpxjzEW8fFY8foxGxjAq3Rnb9LCrnjiWKZFXPcmsMZ91ZvCBi3qNi1tnlp8bvYMugT5zm6GwrhB5RLG+MQYaaGGGAouXb75Lz+J1rWbdD9DBGoED9GFvHbhZWwvzWJt/jIuX3wV99xzLy0EncWuxgdT89O66QNJAfKgzpAiu7Vm4D16aALJsAd9rIf/FuO2Z19C+9Il1rEK1/o6UqTnQDKFOoG0Q1pNH5rBg+9+iGrEjTJdy5/62f8L/uv/5m/iPe/5AEOD9+DEXXdjfHySyoBKJMaYmbwe7h/EGOO6vFZTp5UcHT6Imbveh3JwCrngAVSjM+hG6O5T+V2dnUOWFvG+T3waof4ZrO8UsbO0iIGJGQJ5EtuZHVrBkK34JysfoAL3MRQoVaigKYi9g2nE6L35NNyOhkJKTa289jmI5S289OoVlGpe/NIv/wqVsBdBGhjpC4FRoFTc+tRX//DtAcipkanHvdTsdIBIDD8r0aW1Mx3IGMmDra0ta73T5F4WBkdmDtIqaGUvqnkKsDqrFfOpn0rjG7Vim74tGYoE7ZPlyWTcGkQ06JuPm+XTB1/kRsoN0vAzETgcCxO4Abp0flpZakACzMX4M1OiSxTsQXj8GCZP34P3ve9HMD7GmJBWOhxN8ZkQlpdWbQ5mLJ7AytIKlpaXLO0txhpBWn6B21rlCkVE17Zw79YG3ldex12lHfQ2cvCTT3LMbNQJqyXr6qbFoiYw7U8y2agfTXTdJtCej4ziq9yv+Aaw5olhi7HkqieCZV8QS94wVvwxLFCo1plvOxDAzpVX0CjsyHgzvtVepxJh2ZlfKkYFtbODl/7Vv8cmy/7ez3waj73vg6RjFzdnz6KSX0O3Ubdvb0RCEdTKBSqpKt1m2jfSbofWL7u6jcLqIsrby6hmtum/7WLuG99E98YCRvwalB7E2IMnEZgYoScdQYy8jDa7OHLvPbi+uYIhutIDw8PoYdw7lOzD/Y9+AKneMbrECYYREzh64iRO3vcgTt99Hx69736MJWI4OjNK5TjBcKVABdjBWDSNd48dR09kGBWGAxkqeV8wYV1q6gJK3vM+xN/9CTR4Xw1BUyM9GHvgQ8gNHqPbNIy+4XEDvPrENbxyt1i1ODzFek+wDH0DAwgyFg4GaBV51CrwV2av4+r1ZWwwbHrksQ/jAx/9JFYY6/Yw9hYQiSELt9R4+M23CyBPTJ14XNpIjSgaliW/nPmbVfJ5qaWKWiPUTSKSsXSRHnnwIVTLZRKNWVjs4iOIwoyH/IwXInQdk3RF4wiR6Oo7qlH763vyBbooVJfmrqo7xU8QS0DlBilm0ID0kN9lw6zc/giKnRDW6fIteIZQH38Q7ZmHEB+ZwDEy0k8LoThVQNSA763NbVy4eNH6oWamZxifes2qa1xnoVhArVJFjPn65tfRd+kCTlQy6KdrHGY84qMVlPoxYhF1+siPM1iO56SB6KA1c5q0iguhFL4ZHcNXoiNYYKzZoOLRFDOBVoh1ESSatyl2aHAFE7NZ/KUbZ1Fev2luXs/UETSovKq7uxhM9aO0vY38+au4+sKLmHnvw3jPT34aE4ePYonXb2qlhmIF2YzmF4Zpjcrw0kJHg0yb3kphp8SYsWD9iRrfurt0C51aGQ+fvBu+Rbq5X/hTXH/lDFJDg/Azhv7Gjav4kzMvYnhqCqPRXioFguL0MeSrNSzTbbw2ewW5QplWbBjBVB/aLL9aKTVVK1suWmszBQKzLz9L/lFOAz5cJE03MhVE6S7/SE8ahzWzppDBzWefRHtzGZ1yBksEV/SRj6MQSbPcVRydSNPCxrHmG8Fy8iA6fdO0psOoa3lJXwSVehe722XKBsWaxkGt11LqktNQMGZtBBox1D8whFHS8/Cph3APLXmhrBUdPBgcHDIwipNS/Jpo/dRX3yYu68HRA49rtS5ZOX33XaP0TRgphPrQixoRfvynfgyjY8P40Ac/gJFBEnFxibGBz9wHdQMMDPUhnoySUCw5waZRF2UCUJ88V6e/xR8sYpAWQzMg5HZZeCfXixTzMKD3R3y0JnSFw4PYCI1hMTSD5cQhFAZPoJSeQDbA2IIW+FCki5BLs+eb2N3NQTPqJyYmbZ7mHGMwffxVGl/Sn06nrYtCH/nxN1pIM85Ir28jTNfT21FjCMtA2RZwrPC04k7BaBUNiIpHNePCi6VQD/4sPYkXY6PIhGJ0mfyMjTWDnW4hXwu6O1QE/M33fQS1rKyfGUR5LNw6h9z8JWbF+xS+wcnjuPDc11Eg6Nav30KbgDr4wGk88pMfQ6WwiQuvvojf+eNvIj12LxCdwsI63bXUSXQCo1hYq1Noe7Gx1cWtxTKv0V2nRVpc3MQWLWVjfQVxhhOHJsbhaddtzuT2/BJ2by1jenQC95y428bFHjpy1L7d8smf/St4z6d+FA88/C7W0o1FKrl+PjfAXaO1RIUGAZnJ5rG4to7L588wTr2FNdL50s11zG2XUO+GMZYexqmJabgYfkRrJYx26hjw8LfPjWKc7vHkXdjJZJG5ep60As5evomFEg3B4AEixI+iK4xdbwxFuvxlV4wRVITKjUqbCjudoqsqcJGH+giU1pz1q/0gnEAo3ouZk4/QIPRinbyNxePkf7+1rBJPlMcO9LXuZ5744tsDkMemjjyupmGb50dh0pouTsROzU9tfOz0ITzyIw+TEA0D1C3GOR1qnGQizXfUGmflRZGWqJwvWQOAhkKRDhJr252Z/Izn1HsuBpNYauHRJ7ibdPdciWG0BqaR6z2ATN8JrEVmsBUZQi6cRJ0uV5PSzVASMVcNqcomfNVd6+SP093TNK+rV69iZGQYUcZk2xSUVFJWOmqxKbNlXJZAgABzr+0gSOHXN+1l3eWVakU4IZMQ4u4AUWW0gRC6zvM2reMyre9OOE5XGhgj78ZddYySVyP83U/+9nra6KGV7OXrKW8LSf5O8Vo/j53iBlauvGothGoomZk5gPnZV7C5vmRzIWN9PbjnXQ8iX8iikd1CL8u/mgviK8+XMXvLg9VSAlc2gEvLVVzfcOHlG0WcuUlXcLmJ2dU2zs2VcYNHfRcx2clgh/Hm0sVZFLcyiJLGAXkBBGaRoPSTN8PML96bQoWu82ophyP33IOJ4SlMDU4jEerHyPAk6TmBetvD2KyNzQy9jCpQLjQQTyQxdfAwRqaO0uV9CIfuPYXDx+/G9MxxdBIp5OiJVGotjAz04+jICKYIrMO9A0gwBEn5Gf8NjSIXGkRw4hgio0fh0jV6NPomTIvufssbRT3chzrd2A53V8KZmK3VCjRV3NWuWcNfi268lppkYInpE1oEK4CN9Q3rKxYgteSJDRpoqiW2jmef/KO3ByBPHTr1eChE91IxCf/UImUf6SQ41ffX8XZx+cYlNOl6qn05ly0wbtmxtWq0CC1r7nxWTMOT6F7IZbMFiIhIxwoqVaZHCxSgy6vm+g4tkRjgZowRGj8Ez6GTqA4eRjE2glIgjraUAzUr+URhcpn1UXwaJj1D+WU01xZZMzKRoFJLK+uCDK1gOpXG1PS0xXzr1OYrayv07NrEfpARMt2v7C7WdjexmM9igwzdZhoFlr1Ei7fpTyPrjaNMoJfoUpb8YVQoIBWm39Sas6zLYLOGQ9U8Dte4l3dxtJyz30freRzj9ePlLI7Xdvl7Fycrul6ga1zCpVeexvyNy6QFcKSvH3dPj+LsxZfJ5QZOTs6APMDK3CIqu9uIhuiOhbs2NPD8lW0szG/RXdX6OkREvWYNFRpXrEHmVe6aFpWrVm1wORolnDoQwPRkGmuLi1haXLGZN2XyzkPX2ct3Wxput7EDD61GMBhAIZ8nb/y01Kv4yuefxDe+/BzWL63gpZcX8IdPXcUzr65SKZRwc7mCK/NZ3FqtI1sPo+sfRR0ETk1r6YRQc/Wi6u/BdjOElYoPOVeS1fVjmPHugW4HB1oVHCEPB6I9cMX6Lc5sBmLks74jKn8sQCnWpwJCZh0blIMKQ4QalXWOAFW/cZ2eQZs8c9EAqLtG6yl5+UzfuCZXV+kxZa2hTB94alAmNHa5qz5pNeq8XQB537G7H9ekT7mrGgYl0MTphmowd5RuKOXYwNmpEmQM3vVlWs281wgeubpqolaroY11pUbSVBlmQCYTnASWL6AGIcaY4Ri8tHYNJigjrNXBkqkUArEIrWkdnnIe/sI24s0shgNdJFsFBLKbSDDeS9WLiDcqiPPY2y4gSsb6Gc9IhVBx2vcdNWj6pVdestg2HotZ45EGlwfDEcTU1ULFsE6A/svf/k38n089ha8v3MIz25u4REVyNTmG2d7DWGLs22astRBI49lSGOeacczTRb2VHMGNYAqL/jhWA7TCdK1y1Mw5aowilUJd1pbmVktcaOymlywM8hilhcnnNvAHX/pd7JYyZEcHH7v/PfA0G3hh9izd2y7eO3MMn7r3gyjSWmVKW0iGg4ylfUgEmjg2OUSLuYZrF59GfecaWrlbBO11KpbraBXp6hbmUM9d4zPXUN2+iUBrC3fNMB5PkLbDfUhOTcDFuG47s43axhbc7RbatF4lfcZtbdU+5ba1uoEXXzyLP/vTp1HYbaG4mkMq28aNpV28cHMLC4tZLN5aQbvOdysdzJ6Zx7lXruGlszfx3AsXsXHmJjZWyriyWsLC9S3MreRwc72BpZtriOYyONXjQ7/fjVi7ih7ycKxWwAitXJQQbFCBV6j8GxRXKe0W6aHmNQ3FkzLX5+9rBGrVzfjZmyTNe6hACVJ/Ek3yggEAQ5VhxNMDNsxvY2sbPayvxi5r4WaNe3XWVmrh6SfeJoC89/jdj2uoV5oV0QJEmp8nYS6W8ibQ6g+anjiA/CatyvKmdXcIjNKuamFVf6JaxgRaFtuskz6PrrgLckdpCfVFKLmnWipeW9AdRIzA9/Ip1IrwN/OId4uYpiAdiPsQ2lmGa/k64vl1pBlTxXMrCGcXEd5dRaxBUNKl01ozGlWg0UMakZMg6IaGh6kYtKhUzWIJfYBGA9JTVDByr1fo3v7mF/8UN7a2sF2rYDm3i1kCs9WXwsjJ0zhy1whSFOTLOQ/+3ddv4M8uLOPVTAuX6EZdCw9hLjqIObqtt3wJXKdQzDKunWVseTnYjwvU+JcI5IvBHlwJ9+MKXb+r0STOr87ilef/lFakjAhp/KGf+hlcW1rEdVrMvmQYRx96BNHj92I55MHs0i0kWc4AXV4Ptb+fsjLWH0VvpI7G1nUC6QaajQ1q/XV0a6vo1JbRqS/Yb099HVOxFu4+NEh6NElZ0pq88SumOjCJIq1kjjGmvBytl9Om51ApNWzdnoVSFVtlIF8H+hQft+q4QuBny0y/sQx3ZQ7NrfPwrF1Cf2mdCnKdce8aEp4yPjg2hFJhhx7ALON7LzyFMq7eWMXRaBN/65EpzMQ114NKiko/QI4naC0HSYvpZhHj3bqt2KCP09H/YrkZHqjcNALEKu/QEPCHpohpXmS9S+/FTWXo6UHGx3r6YuZ+a7G1dS33sbhgUwgHB/usLUQtrGrY05Stp7/+NokhP/GJTzweiNBNYKGLpSI2Nzagz2PzWZWCcU/bKlwqVCx2lOVTF4caNfSpOX0+Wl0M+lO2XlrMDl08Lb/XoIWoawgVwRomAEPUlH4CxsO400saBHiu8YsT0yPoHU4zfbUWriG/sYIIgdYTYpxIl7lLd9BdzcHfqNG61OCnktD3PrykpWYo7GyuMX5YQb1cQCQgl8YBfiqdZJ1K1mClla53CkU89/Ir2NhmQEaeaL6dgqMW3ctwt4YZxjcvv7KE3//ii5ibL6CSbaKwVcDm8jatyS7jY7p5dEmj5VtAiXt1jUCgkJd3UK9uo1zbQqlBV75bRa5VRLGewdVXv4bNq2fo0rdx14MP4+Bj78arr7yAjfmbGB5MYuDhh5Afm8LVYgYvvPwttEp075sU3S7jIwpskK7mJIXs+KFxJGN+hgwb0PdJ6L9SYPkM6SiZ0TIqdx8cwPRYPzLq+qDl37J5qU1bjW10ehL5pS1rkdWAiSbpVyevSlSqm34v0jMHzYuh34u57E1cL18m/5eQ7mzjaLiFDwxGcZ+njrv9VdwzRqXt2WasuISf/NGP4NrqDbrH1/DZj3+YPI9hdqtK13kADx3ut5bZaiCBssYK01Oq+hUC+OnZuJF0NTDCevZSelsKExRHqkuNbqmPAFQLhAIefQuSIEGLciM5pUmgZxKhJxZCjCHB1sqy1be/X7N69G2VFGnXsRZihWBqF3jqa194ewDy3Q8+9LiW+7MlKuSG0l2KRSI2INm6Jrpa1ZsAIujMIgqI1OIaCqfREOqM96g1jte7jL/aJGil7Ua5Qf1Gt9RPZuubg/tg1IwCTQLuHYhj8sAE+scHCdoq49INWw7ET0IKTxpWF4s6sa2+7CTwqENBy1ZopexifhNXL7yMsy8+TQv0TcyefxUXX30Jl868hOz2urkskRgtP2M2LUN57tw5vPLKy1hdXqDSWWE51CTewQA1bDoRIxDP4elvLeDmihdXr+l9amWfJs+yPHTXurtFZFc20CEghlrLGGndQLp8FUm6i/2l60jkZxHPXkaqcIsW/RoS2Vn4di5h49orqBay1vL6/scehrtRxpnnn0ZxN4ODwz0UoigVTgVLG3O4ssy4b20cq2sMAboFhCgLJB2tfgPhgA+To/04cnCKbm0ILU1zoiumTnkRzEd4vuf0cTz24IMI0XupFGq4dYsWrkUFSL5o0EaH8X+RXoLEoxnwQ050xufCsoCdiGJ8ZgTdaBsvXHuZcVcRD/X248eHp/DowACOhUIYqdDzYF1SMR+G7z6Gp25ewWaS8apWbNguYOKx92KhmsDKahl+utvd+47gWu8oLkRHcD42hCuxAVzifoG/z8fTmAvGsBaM0x31o0aPp0B5qhKsHe7ydLxU/pqSpRUJJNFEB4/69ADFnQAdoLI+FGnhniMzOEgvIBoJWsiihh0tUK1Y2z6Sy2ffNoB88OS9tqaOBnnzlBaHvjcro+4I9cNpRIRWb1MrrHX+81zN4SEyWOMsw4k0QskU3IwV64ohg+rQ53sErb5kG/a7ECTT/UEfohT8/v4eTE6NIqwJ0dRgeYJF3SNyjUPUkHKB5axo5bIYn1dMW2eALreFxDHtriULFXlcvvgC1paukpQVa/iJkIk+Wo6cBiGvb2J7d5euWhXPffNpfP7zv0uX5ibGxnpRYKyqvlQZSDfr5mc84gkMYi0XQr6ZBHwEBIHopULoBulY08Uzbc0yVqlx24z3huJt9Hh36XJVEPNSSbRpiVu0oLRqIVrImK676viRH3kMfYODqJQzePjeI1Q4TVw8N4t6voDDtCKTw3H0Rv1YKazh1mqRsfoDyGwPIrObpcJjHE158NPbkCLTV5PjkQCOHpzAvceO4vDkOEYGehAg96vFAh699z4cP3DQlhTpNjtI07XXqnRqcR6MpzD34jm4Ks6QxK4GLZCHS6TjpZ01zK3ewhyt3OzNi9Zd8snDJ/Cj04dxiOBIUCY6BXopFHAvJatFAAWnxvA8Xe9SJG2TtDUxvP+eu2x1+d3VOly95OXhHlpfD9bI01XKzwot2qo7hCW+v+ILYtnP/L1hLFL+dqjgZbUlg+q79Sh6dDcRpiWVhdOSnAHe15SxAK9FvQ3c3ePCuyeSiIoAlBkNctegC02210B8DUtUK6tU1tvHQj7wyONqfDEmseRahVyzybUUB8tDcLbo9hCk1MQKwrVcBu0pjQb9eVrBfLlqoyZU1yC1uA0FI8A6zSqlnZY16EGqL0kQTln3g6b0ZLYJCBJPg5DjjLNCBLGWWrCuBlrILsHlJugCIVpjMkpTtGyVM2o/F4+RcBCpuAam11DI71g829/fhx6mH6agRcIEe7GM5eU1bDNePPfqy5i7OYsD02O49+4jGB/rQUjrebB+RDg2d/LIFsj00DQ6Hq3JSlpQA7QDwiYtv5iq+FgzTmhRE719mEzHkHRnWF4KPzW4Vt/WRGmnO1OuFlNhbF2ki5jZ2cDoYAKDfXHSt4qXX7xAb6GFw3Qx1b8bICCvEBSLmwRe7STd1jC9iDYK5VmGCpu0krQaor12CprmGGoKVjoew8TQAA6OjyIVCmO0d9isyfzcojXQjQ0PIR4LY7x/AGtnrmPl0k1eZ8lIx66HZfMlcYX8y9AaMjihRSHP2jW8Z2Qcf/P9H8Eo+dkm0Bt09Tv1JnnhRTBJt5YAKjP+fWVr0yallzN5NBg6TI33oJB1Y2fdjd5EBVPxJfjWLgOr19DdmEWXvzsrF+HbvIFgZhG+7Zvwbl8Dtq/Du3sLkfICktUF9NYXkaou8fcyeuobSDU3EGtsIlZbQ6y6jmhtG4nGDg4nXRiMedCljGgAudYI1lpHGiGmLqaqWlqpTDXe9umvvU1iyMcefuxxZ6IoBY+MrlcZ2atrjtrIuj+oIV3UYlqhzOWJEJAa50qGUpAFYn0xK05rptgtQPdSbobcPM3MHxsbtWlCGrWzs7mDlYUlum8FWruugSZMt5Tl4fPMstVgulrmQ6tVkzYkpHb1c8pCapl+jd3U3Du/p8v33EikYrQifmhhpo9+/LM4/cCj9s37yZkjZvG3llawtbpCplRw5NAYHqQG1zKVg70U5JEBDMlaj00imRrETkYaNsG60k2VO04exUJ1enJURoqlGQ+ry8HjopC2WM9aHv1FNcJIPgkYushyjRRKK5pWP+tuoYTzFy4hSlAfOjBKsNKS8NoGzcjRI7Ruwyn0pnvQYhx+ObOJ1R0qmfJxdItuWj6CoHOVVmsODbn5dMeqTF+KUQ1rWhNHLdWa5K2O9o3FVSq4ODI5Aoj3NFlXawOFyb/63BoufO1p65ftUBbVIl51J3AT05hHCLXWGiWF11nsXo8HnxqiBR4fJ90ryC+volEsUSQoFAw/Otr5XJ4CX4sloW+HFvNUyu0m3nXfIVqoJBbnGjg8UseDoxsI7VxD6fo51G6+is7CRWDpMsLZW4jlmfPWNUR25xDL3URfawWj7nX01RYQ272GAAEcysyipzyHcc8mxjzrGHevYYLPjHbWkW7lcGiCiqgvzViWsqMxiVSw6mPWmrRqmBQoGXRSjNpvn0adRx949HG1impEiuJFdeLrQ6hqdmkSkLKGja4f5bo+T+70LQZkKbQcBlkTog8TsoVXmnT9fNZlMjo+hsGBQWtu1mTVDTK1mi/BQ8EOESgaXyqXVS6sPoijAFxLPzRpVbWIlewLpZuuijCphiXSS5bTRIFl4Hk5n8XUwQN46Ec+RGEdgTfQR6tGASU4YrGYfVu+vLCCKJM6SDDec/wQBmnV3AQn1SgtCUlGxaIlPiLRfuwSBFsZCqU3DoQ8tGY+PHQkSOvjsvVr8lkKc5WAyNVQ2ynSLbsG//wZ9NTKSND9igUjcAf9JI5GPMmy00Vb3cAK3bojB6eptZO0SqDHEMbU1EFMTkwgwRhX1q/qc+MSvYbt/CCQOwiUW5gY22VsuwN9OCecDGCUbv4O3Xt1umu9HVksfX5OK3kHaO21xIi+9DW/voEN0lweyHC6F51MCWe+9ATa8mSYf50KrqbxtfHDuOo+gN2uvoF5k2nVKUQuHOvtxcGmC1s357G7sIHWbskapDQUkPg2wW+UG6irkY/lbzNsWSE92pSUB+47gGw+grn5BhVdA8fG6miV87bIV5GgrrfUUNgy/ofUmkwvIeLX90K6SFKzxcNuxs3kQY0eGp/X8jKolyiBVfgaWbpvW/BoUAgtejQcx/jhu7HLsqjlWN9e0dIk8qgiVPSKHSnIlB0NxgcB+da6rKaU38xmE0lp7jWplOWGS62kdPua1PC1Dt3SlotHChJjAQ3+jtG9CvK3mxZLDSz6HJyfLuTg6AgOHjmMiclJWwvm+tVrWJmbQ7NcQoSuTtgYoJiU79oQNQJObioRrl2WT5qM3irBp4KQOiSq3GVtJJC5tVG6aRoKf+Ol8zj33ItYvEXXxx3E9uYWY8Wv4oUn/wRnnnsK3/ryl9G6dB2t5XXGc15M0X1LhUJI0QIyNLGlJry05O1OmVq1jj7GPB4/XTZZ53oHu7kyXcgcqMkoWGGMDdQoBEW4CEBXYQdFavdL68t4/soszjz/MtbOXoN7rUiXijFuky5vndq6RjePAqwPmWq5TS2BkcnlcHn2Em7MrbKamribIyCqVBBq8KKF1uwWuvrwkS/yRmiNOw3G4dEAKnQnnzlzHlcWV7BWKGONQptlHmp8OnnsONqM87ykZQ9BNTo2TqGu4OmvfNUateqUEPtiJRVVgy7dOpVWga511FfBWE+CMXEM0yN9+Ph7HyWPvJjfWMXK1gayzCNXbiJPsGtN1S3GihmCdHubeQXc+PBP/iUEqYQ9sk4d62UWsxhBe/DK7CL+7IWzuEQebFaayDS62GHVFpnmTYYJOSrEhtdx8zXX1lpUKSMaQSUX2hp0FE7xb19OK4z9d/Udj0abYQIVKxWfRujcvHHDZEZDKdWwo1X399oHbX+rtzcNSLlZ1H+25in5bmu7SOnUKJSKGTTfUItNxWkFg/qwIWgpSHxVMp5MYmJmCgdmDtjggM21DVy+cNGsQpfuglptRRy5EdJcbu6UO8tPLoX6imwOI0tv/UY6Z8J2jUdpNnMDxShqaJVHneallU2gUEcymjLta241wRWlIPsadPUKWyhdvYS4Gm7UDyUtSevuFgPp9srNJiLJdbqZ9QIVRhnHDiUxPBy2PjxJRL3kpeC78SffKuHq9Qp6aEljBHSXsVKncosW6hZ2XVVcYnz17MoGnr50DddfuoTauXkE1guMeVyYTvdjuncAPZEYQzNaC8XCVARB0q+czeDZp5/CpdlZXq8jQg/EW6FkkvYed5V6gcqAZfRQcashR7QR7Za2dvDEy2fwjXPnsMV4ab1UQYF5xWOMi1nPG9Ta6+urWJ6fwx//8RexmttBlnQp+hl+0Eq7+nrhTYVwZMqFj55u4ec+MIH/+lMfwy/91I/j5z/5EfREQ6hS8DVwfoMx+jot2k6DO8uoPcPfGZrKDQp7ZHQUyeFhKlOCipbe49dAEvrwLj9uLWTw5DPnUOoEkGBMmhgeZfw9CF+iB81AGFlatfnNDFoEVLQnyXib71FWDJQ8asWDEJVQOKZB5Rp37KVsUIFb+l67Jpf06uUrBOSmTX7QcqFqeFS/uM3TFJRNliRDb+32pgGpmLBCTVUkgTQcSzMl4hS8BIUgHvRSWCnANCleWm5Zw0gsipHpCdx1/z2YPDhjzctzV69jgXuOrpIGANMXtpkeAqC+VSECm9ajVdxfWVytXzT/1k+kgeIa5iR/XwAkCY2Qek5HpcckrEGiy3hy49pNVNbWkdvZQU9PLwbGhtA/3o+BkUHmSeu+S8ZsVxBQYxOFX+l1KLxaL1QucJAWQPGu9fN5W1Q2TQynSrj/+CDzEh7JQP5wuaIoF+O09h2cfymP3cUGLeQW07rCcu6gRm9nl0pikeU7U6/ia2sr+Obl65h9eRbZC/PwbBXta1fyChj9wk+B8tFKdEo1WrOizZ4ZmRiHl0iLUnBDtSSB7mJI0MD4WIJKzo1YBHRLSVMqsShjcX3IJk9ltrSbx+Dhu3Dsofdj/J6HMTB9jHF81AYAXL5+FbeuXqEL7UYjSg+H1j99cgrhnhi2CNZeJjoZruBE3woOJEro9RL07hYCVBgMb5DRgHAyrOEKYJ20WKbV2yJftjoerDJ8WfCF0Dw0Df/0JL7yjadtGCWdAqxvl2ihBAIvQwoq2BYVaJxKQF4X6URfkWEQ+erxo+sPIacP8VCRh+Nh+EP0UOjKarWDAOuZJEh7GOMnGNZo9QG1tutjR8FAyBoOa9UiXvnWi9YFMjU1iUQqhcGhIVP8tpoBFbiGVsq6SmG81dubBmS+JNOvoaMBJMMRWoIgohEPrZtGV9Cq0PKoxTM1kMKRu47j9P33YWhkBDvbGdy4ccumPumb7j4CW6MpnOX/1GepScqMqbgJVHI5BTbtAhoPjEca1GoFVOhSMXi1vk6hR7pN2/47ttQ9jwILzZ01NoDu06XnXmUMok/IedHbP4iRKQpluAc7szcRpnAR9RQA5kfXrNGqklFUBtTuigoi1NJRKR66bn7GMYFOFmMpWFeNfJ0OM+tSUZmk0elt1YJoMW51Nxbgbi8TRDWWxamLFgSrUmOs0hV/tVrGk+vreObyNdy4uUTr54QD6jYRzhWPyT3tjyVx6sBBjNFiqRM8hCg8rZDcBwpgB/G426aOWTN/2FEgSZY3FmbMzd+/8Dd+GX/1v3sc93/kU5h58D0YOnICW9Ua6ADbkIHefsaCJw/jwIkZzJw6gMREGgl6Ob10M/WhVA03TNICqW/ZltEUjak8O4yFe8jn7kA/atEoghOTyNElXY1EsJ7qRZ7xb/ix9yL+nnfjqy+dwzefeA61dgPVSgkvv3LGvjBGwpgcqLtQ3TVqmHM+iMTKqa9JLZ9qoCOdtSJAie+WqZwr5Jl2LdytlfuqVQKc9KyWGTtXijyvkvfkI138tYUbKOcyOKivOWtSPL0Qmznk8UGLXkm+1OhoboWOb/H2pnMMBxmX0WIEKfwyGurwVyujTrzUTAOTYzj1wP04evI0/fkg5uYWcW32OoqMIwK0RgFqOn2uTOCT327fVWRQIA2lr+I6hNlzHWSquNlv3pAbpu9AqN+Mcsd3uPP63mPcHIHf3+TQ1AmytqeLfqbRosD//r/5N1i5cQXbKyuMWTexcmkJzZsbiFPIWQobrlcmU7N0EYv5XSofWmXFj0ytN5nCqVN34dTdR3F4Zgw9aYImKKApVizSq9XopDrjWrqxXS2TuUyQzvPNIosvQWO9VF61eCp0orzVmO86Be1MrYCn1hexrdE9dOH8vK5B9bVABInRI+gbPsz3gihkteRmHP4O40fFPO4GEnEfXewC67SOKGncl0gSmM4yi/oUutam/fRf+Sx8dNM0MCPEclx6/kVcooXOkS5VxuOKxcZpOQ4ePoohuosjvUNIMNb0k0/hdMr43HHFkKkEsLZDC5hvg04Fdmt014Mx9N19Gun77oZ3ehrRu04gfOIE/EcPoUNPZNNXwybLd+b8OQKpSCulFQkLts7RzWs3TBjFK4qDhSvqOxZXtQaP+pslH7aiOemkFt+ABpaY8nX47AR/BLUUN/ktL8dWm9NOr6dLb6qc3cGlV17EN778ZcxfvYqtlTUszC1gfn6RlpnP8V2maPnuJ/tWbkTQt237Mv29BwaceuhxxXl0JEgkfbOC2pwA7aHFmZyZseU3ZAWXFpaQyxXpolLDU/UxOrS+Qa0QII0va6EVBrrUiLJkXd5rtVrU1yKHUKngnMzge9YPxvx0WW6sNKrzx6s0IxJ2pwYkJ49kJf/2qkQGFZdXEF5aRw9dwIWrN/DSc0/j5sUzuPKlr6F7+Qb6qX1jTKdJxq9TMcSn+21Nn2xu2zr2bYUDSosajMLROGLJNKKpGKquHjx7pYQuXSw5mc0KBY0upLtTx2BfGSP9Wjz5IkFO68u6qORWrD0NLAEiFMw9VzxeZxigBZwGaI2ToTgBSQU2OImBQ/fSPUtZv66+nY92CJ56Gqv5QWTyXYwNVmk1F7C5eAOjAwkqiwmjs1rCtb7q8bvvx2c/+9NwUTijdH+f/a3fwr/9l/8LLu1uo7in7ILkxYkTxwzMMbqyfcEkXnz6BXSDjB8feYTWt4btQhvXd+pYzJSwoj1XwepuAWvZHDY0e4KKa43u6Eo2i8XtLSxzL1SzdIt37JN2q0tr5kbmchuUCbUv0KFojsATnCJNthmrLyOe0CQAEkTyIV6zfFKyaofQAItRuaUxjQjTWj1SoUZQ47uUupT8a8pcrih/8lqhVMWrZy7j0vlZ7Kxt2Vo8WjRsmN5bNBZ3UmGeNp6V9Xj2G2+Tbo8HTz/wuACh2R6aujI8PoKJqSkqpQ61zQLmbs2jQiCqO0TWSwTTGFYjDs+1Ypnaw6W9KF+SSiN2Q5aMhDfoCXjEnyYv63NtAqM0pHNdQCSleJQLY28I4LQo1k/AcwMkmaK0dMzSclRvLSNKdzDBqgdKZTSWltBTLKOX5fB3GeuRwYoet6gIek+dQN/ouLlGuZ0MXVU/3cAAccRYhwLtCydRaQVx6UYF11dbGBofxPRUH5L60BDjq9GhJn7us9P4+AcGKUD6xuEyikzLqsu/fXKr2JIkuyYh4kGfFNc6P2trBEtRw/n6EIz2su5qrukgRMBsL66jvdHGaiaJnaoP/uAu+bGNVCxAqx3G0EDaXFeNkvFV2vjgQ+/D1OAYls6ew+/9s3+K3/73/w4XMlvQCFfN8m9TGeXKBePT9MgElUEKL3/rLM5cmUUv3frJ4ydxa3kbq6Umrm4s4ezVC5hbX8byxgpWua9tbGBxcxO31tewyPNNWqNCtUBlXLPuCn3hWMs7btA11ySEdrNEpUV6k5FuzzRc/hnKwhYt+jJDCHoGakHf60OWsjA5kMzQe9hapqLfWUeY/NACaDYwRGTk/7Z6oBBoV5xN9zUSTNOtVjdJ141tzM5ewcraGpWcDyfuugv6xLnaHbTKXbtOnLFcTz/5NlnC47F3Pfr4yNgwDhw6wKB40AaVry4vQt+Or9NCaJ6j3CW5lGqoCQUCttal5E3gsH5EEVudsKYBeUqi24K6IqqVRNaS5wI0H9FsAwdgjlNhsR2va2eqfIBMpJkRMIltnkurEl58wKwnLUPm0g0EGDN56U7GmYdm32lhKjfp1yK9tcS9+lGXmM7IY+/DXe96P6L9I6hQCJv5IrWyWu+0ql2dlopaODhIy0DLRmGZGunF4ck+G7qVjtTx7nv7cGzKhyh9ysmxKQyODGJzM2srFqhusvw20kl1dyphdZUctWil80xztVSh0G/YauSzdPmXFhdZX8WztKm1DnJbTSxkoih0QkgFM4h5slQEvRY/JjSMkORz7eaRyDB+OjOLL//hF/A7v/mbeOLl5zBfLyLLvFseuWkCpYdxpBsrG1t0Rcu4uLCNr168hnyzgWPHT6ETH8D5pQqurMxjfukC8oVdxpKw2f3Wr8wTcU9frtIHjkJMNx4KIEEvI8a9Qi9JS4toadCBwR6UioxcySh9/RnuCQLyEN/eISBXGA/zGvkgKokeos9+37I+rVfQQHjycIwyqKU61OYv0kk21M2ld2znfxIp03N8wM9QqVj14NbKFuNLzdGlQsrn8WOf/glr4NFgkjIVdEsNe+TN0098/u0ByF/+G7/8uDqot7c27LsPGVZMFk7D2uQiad1LczXIaQ+1o7V4EZCmqZiLAKmVoTV7WwJmmYpoJIKOTlFIXiJT4xEFwX1LJ9fXeEhtpr5JDfeSm2IjhPQqN0eunTMtViRmSMPW55bhJiC8blp3PUcRsq8j8RfJZ+kIDOs028XeYUzfdT+iPSN0V+M2OyBA3gQDblr4AMq1KqrdIHbLOg+hr4duJHmk7/KPD0Uw1uOFj25ro9Khm9tCL9M7dPAo4yMvrZ++panRRU59TGFYeUy0TLA7vC7Lb6vE1avI0LVcXV3GwtoSMpvrfJj19vfQPQyaIrl3soTRYBb+Vhluxr/9rFd8PY/GtXVUMhU8tXATz8zPYoFWcJe8oVdtVlFlcPwI0cuNZtuNTVrlgrcPldiADcyYnD6Mlc4QXr5ZYwy3hmiggXwuh6mxEcaY9BxY0kq7gS7DFlktL0HZQ54nNegjrE8neOhNtEjLPmiCcKmUg9ZN0iaXE55xmvEjlAVZyFU+/5p3Q5lmGZ1dn1xo1MqIBDw4dngGAwNa/lFdGsZw5x1juwDFA+lKqeGZKMm968Vl0mNxs8R6UHHQYoiXp+6+19aCFZ8U38sSt1jeZ99iCynF+Ka2xVsLePXFl7A8twiN2dSyjqaZxFYCRWNHKdvcSVLJOplujTaiveJHui8CrAglYGlBLK0wZ7+NqHxeO89FbAFQaVJ6rdRkFwmsP17X8xIqPafH9963jUIrhih2y1P7damZ64qrWCZNeKDNvSMvsZ9PUwASLFd2bR0L1+axsbRDd7EP3tQENnMER1ktoAQmE9lcXsCN6/Po1GlpvYwxFe9SaJolAkNavSYrTwXVpFA0u+hJJfHhD74ff+0Xfg6PPfIwhTVIrqk1VdVkgVQjCRFB2GE6mlGj7z+q4Va+p75SXKHbO7e4gGdfeRGvXH6Wsc5Z9AYvYCC4Cl9uCaHNFYzuEpQXF7B1fRln6fp+cXMVL5dK2Pb4USQTKFGSMOZGWrDUUoQSW+2UUgSTw7S6YbR8/XBHCMzACF6+6sJuzY8+urNdN5UrXXetPuChMuqw7h3StXewjxasgajXhwhlgsaTbjTpKoJTRnO7W6xb3T7xZxxUKyq5sK8OtBsZxAne63TrdF819JCSovCEtNJHdO46eYxWdsCMgLm2OjLc6BBkbb7T5N6ynTG9aGihUNe6dzYzO3Tvwwiq6yQURIkW8vz5CyjkteQIDYRIII7w+FZvkoM3telbij6ixE/mGSnJUI1+MNdLLpUEm89paUgDBfWFAZPA8obVGawxryI6dz3C3YkCpBFFXGooUkbfDbQYkc8Z0JiqgdRy4LN6n2emAcn0fUuzD0rB0RY+Vgcxy9iIR5D1qIy8z/TdaumUK6yjCmF5tJAm8AVITzBon1Vvsq6+5Dh2mj5sFkq0WA1rAdWggsz6Aq5cOoPFpS1cnF3Bbr5m3QJut5irEUPOsD77BmJTfZguzEyO4tOf+gR+4Wc+i6MzkxS4fYXr0MPqZxUjVVRO0lFjhhUzqwugwTQr7Tw2ijeRLz5LfjyBLz37ZXzl0iW8xFj1yuYWXtzO4Et07f6UceK5ahFF1psiqyoyddJGsTZdc5VNeHHEwaGvfTJP3kuzRnz6CcQQ3WXGzbRMnhBd/+wGent6CA665H29GJyaQpge0xq9CI1k0geF9K0PxaY1gnY7S2Wwk2NYs4wsvQN9iFcDuE12yGvVUT+1LIdkSWVS40KYsjI4FLfGKRuTzF2F1fdIt1gvKXfqQCHIRgD5Q16L8/URV8360fdg+kbSGJ1kHD8zboMMqqKlLK5ooLrKDabc9moN3560eTt0LpyyvcXbmwakj9bk9st7gNGUJDfdF3XsB2gBNSpC064EPi3TaCvORSI2jE1gqzPAJ0pMEe0DyYbFcbcGmj1Q6ZYcDqe4EkgyUEGi86IxU+/vx2G3gc7n2vQyCG/nUTJaS8ho8SulKW+NBbd3HLCrOKwXGR7jHszu4sWXnkGeMUvDE0U73ItWqA9buYZ9malSaaCfAvOx+8YxEi7jwvNfw7WzL+DW5ctI0/LJ4SSSLCMXgSs4COwaKCEL6OG9E0cP4q/+7Gfx8Q+9z5bE15hNbar+PjCtW8PqyTTMUvCymmQJKLVw19tllDs5ZGgFNkmjC5UyvrK1jicqOZynG1n0MV4XXVkC+SS2m0BqMyLsHbXRXpG09L3MirQK2ww3wlijZ9BAkGAjWBhTDvb2IRz02vqpA/39OHzkKIb7hzDY04/JyWnEUj2I6EvPWguVFrhIy6OGKnlRTiyoSkmGVEmWjOmqHAKBKWDWVc81al2szO9Anx230EONb/JE/EGMjo3iwMHDmJg+aC711MwRTM4cxdTUMUxNn8D4OMs0ehj9AzOIp8YQjg7RUwnaol7triYeqK6kBgGpFnTJj+isMuq6udJv8fb6HE0EdPyeg8vveehxs0AsvNxIDYwOhCPUUGSaT/PPNEyJsQTjRo2W0G4f4uG5LGtZ4yQrNbNajgUjQ+i2mkHVHwnjxAMOw/S/XEpTA8qXv5zW1X3Bem1zQCwBc3atPKA0mrUKsgtL6KxuIEWB0GWn+0TE38vLnqW1p+CH+Gs1v4v+Y8cZq4Ws8znH2EffsdAarwJX19tkvXwY6e9lLEXAlLbRH/Pi5NEJA5yKqxhYdRL4BQuV3hQOma4OHfWnTYyPY3pqhsJSwy4tm3W48z2Vhg/v1cepmzbVX790VTRT67MsvuXEZxjE0DHRM695MLZINUG895Te5HWHfk6yDt3cBogWy00PiPFof3oI25UegspLwNXx6P39uP/0EXuuP9mDIwcOIuQLoVqoIa3PSQQi5L3W1w0SOFHyPooQ91hcK5gnkeIejyQQIeA1qEOKHP5pdPzjLGMGzfJldKp5NEmLcr6MYq5M4FdRKRfFGYwNjWFm6gDSBH2MaWlkj75IVmd4UK1q5pGHRzcYRqNc6qBWcXHXQu8ubGyWcebiLDlHwDPskFJQz8BHP/GjOMk4Um4r5d6GTWqO7VNff5t8bOfR+x59XBiSXNmyGCy8R/10DJDtoysUNvXl0EZRepyJxupUFshECH2jQRNBmdS+aOwJDu+bQOgqd1k/qmw957iB0l6KdShsEjp7W6/tF93ecs65W1zIo/pMNf5n/dpNNBZX0Mf0eckpv/LdF3r+07liKc1wrBVzuLx4yxba1SyC2ZvLuHBdnxr3Iu5nHetlm9yqTwkM9SUwMTmCg4cPIRRlTC0Q8LpKZjGuMmPdBCdTAQIRf9v38FmYPrpLRw4dgr5psra6xnQdD8LeZx32a+tgSOBxLL3T3aN6OtcFfPHG2ewi33MobP+LLqKPttsJ2g9dsfNum14BQSFJHkpPkIsJKlwXJvrozgeqGB8dQDQWteF7Gq+7vZ6h2FKJhSJMWwo5wJhaCjhkU+aSsQTS8bh9YryXQOpL96GfVrYv3UNg9aIdmECpnULEX8FEuorhRITxdQhhKkKtvB5lvJdiGiNDoxglIKNhgTxsqzt0qWT0kZ9ul7GwmpfsqP5eijdppC9Ii07q084Xq7hw6TJliEBsNUh7WknC6uQ99yNChZHNZukmRxlaSCG53z6AfPf97zYLqeU4bL1SAsWmD8lF5TWLdShMApKP8YRasmwkPbPQ0oRaFVxUUp+RclXjjza5EfqevARXxksiKOsajgSZprrP+Y7ZFWczweK+L2S2Ts/erpXsrIFJ91i+MMtXXNtE4cYtDNCs2MRmvcMkBEb+MwLsg0gxZYTvN7MZ3Lp4Hpuz57G0touNRg8y1MZeOnFpum0aFxmi8HjoGYQpcNFUihZL/GBaBIdKLHmwKjJNlcmpHBULf5KgvCbbCVtyY3R4FFpNfTeXtWFwtqnCfMcMukpoR8fKG5XoBluDqeW3vznPWX2sfs4dZyia6qj7Vii7LuXgZCSrynOyMOSL4P57HsGhA2M4OB7AcLwJT7uIRE8SM4cOo8ZYWnTSSBp9eZgywt9a3JqADGrFcH1QV99mCdPF1XjSMO8581nDlIkYhT9BQHvDAwx3gpjoceHkdAwjfSn7utnI0DBGBrkPcB8eZtzaa+l4GQ9HY0H7iJC6jpwGw9caBc2bEsFt5zVWSJ82zBbKOHvlMsOlvS43uawE870PPIwpWnpNb9Pn7HPbWYRYh6ee/Nzbo5WV2DTXVEIv5lmHLfd9aZA11Do6WrJfu/xyCYQGamtGtmJItRzW1QKmWI8vmp6W4FiQZJJm7pwWMrYGEV4m/SjTmvKl55ziOwLnWE2JtQTE5HdP1gyoSo9lGqAFi/amGUfyXP+4C5TOb6XgXBRT1UhEI4gRJnKkVcHhWhHDVBbdhhuFVhrnVpI4uxjBVjGIXLFm/Wxeum4Mfqws+qcWS5szSqshYFJKHKKrHnrANDhpwXMaGIutFDtNT04xrvww7tYnxqnIVL+9Wjkv71k8S4WXBEbRQecOJfnLQChvQ62TOreLBjQBV9etG0rXdM/e1yO8znteupL30HJMTU6gJ+JGX5B20u9CmMDZ3dolX+KYPnyYUtm1SePxRMKAqLml6neOUEmFGEtrFxCT8YRZyngkTuvHXaOdos75keEAPnQqjPsORWlJI7SktKiptC08lU6m7DzK9NQ2ISBqnmiSz+2X2caf8rd4ZrJJxbCvlKX09hW1whyFA/uNgU3yamxiFO9//2M4eeIIlQSVdpaeATef5qm+xZvJxpvZtGCVM5RNlfVYa5sqLya3CB5pK9OWBK0RgoKswQOyjmotc9OS6gOhXmo7N5mocbBqDFK/kFm2PZBo3Gpeq9nVGnSjWFzu1EMEMQnKUxNqlWGvKjpTo4xMv/NbFkj/saxkVGJsFH0HDsCtdW+s9NwlkHxGzNRLlrUYzFMPGRhinfQFK3Xwu7pUJs0G2jUvMqUkvjXvw7cWatimnnSFNUNBU7H0rkrE3cnaEXgCwRmnywssoSy9KtHW59mIGLnp+jJTvaqJ0C6M9g/hEx/4MN7/6Hst5rLGK76qpPS/A7i98ts1pa1zXdp/ah+6/LWnaJyRLA69tFmDikmtVDp5x2tDfYP46Ac+ikceeNQ8AC9fD/Bowx9paeqM6bI7u3TPDyM10Icq3XYBWYNBaBGc1QJ5DIV8BKZA6rWvm+nTgzF9zUxAlZWkDEQ0WJ/KOy2rp1lCBJ2WVwkQ+JpsYI2DlA19njzIvb8nhcHBXsaPUZbUsY5Wrz3Q3aaLbaq9I6dWf/61SOu28VoDR7r46Z//WRy+6xjjyx0szq9BkYJWc5Bn9lZvr3HlB9y8XjXe0A2V9aMrKKJI0+/PTyRF7DkRSMRytLGuSWvtxZwErH3jnm6LPtgjAMuqOl/FkpvLtOXSmuhKKGiB3W00vAHUGOGVO3FUugnUuNe7cR7jdCLj1NhRdNwEnCtERrBs2i3GkHZNYkzr9MRizIPXyC+zLgIL0aNVy1RelVVHtaj7eN/Wv2k3KBQdBD11dKpFi4WLDWrR+CSOP/h+pAdH4VIDBXNUA4q+fanuCv5PQaaiMQvM+vCe4Lg/5lKulLms3CU8+tN1D9+NkM4P3/MAPk5wCCQkpKV157YvgK8JobPpzAB8x/5Gm+DMZKnsXNZg8jHm9elP/DiOzxyHl2VQw4v45XM7POMFCxqWbswZ3w8eO2yNdxq9pDLoK2YCkIGIvLKdPI0zhtRCUurKUDeG9iDTU5wo/rsCGopJQKruJiOO+ytayMtSbC1Qh7lrtUOzeqY4yS+WX7tDP4KSQLMz3jc606XWtCp5ctaKz3dVc3lg+lL2ldkVXLx4C9lcle/4qEwYgvCdt3p704BUxU3wVGERRhWUoEiYeUcWcR+EdxJHszv02TAR3NwJiiZJbo0AcmtFLNN4BIfkiykwJ14jkTxant+TxkKpDy9uj+JbmXE8vzWGZ7fH8ezOOJ7jtee2hvDC9gie3xjEixt9OL8zgEu7Q7ia514YxM3qMFw9JxBP9iMiK808yFoDiAGG5VfNZFHMnWMJpBO0pozmbGrtmANjfUgPxeAJMz4Od3Di+DiikST0KXKo64d1Y8BNLRvkHuG54mcpL7U88sj6S0hkPUVHy9No59DJXGjRhXXmUwgQsKcPH8WnP/4pHB6bJkjolukR7qKRfu67pvubQ3dJqZPm/rZ/5uTpHKlJkY6l8LH3fQS/9HN/HQ+dfhCJYBx+zTZh3prNT5+E5aUbS1r4yJ8ghbWSLWD+xk0bw6wJ59bSazxWCzuVKnmtj9uovn6CMkzlay3ufipz0kg814eZZHHVn63+S82f5U+jzb4y129b2pGMsNZ7Kge7rj+TI1lQ7ZIh7jyX4tBzKoNa+yVvkisjgOTRiCbDIvBRSQTpKifTFsNT09rz/znmQ77pRp33P/zY4xQBUc1G2VhATSYQSVZRLeykTdN5HMGRgPOnCT2ZJqrzQUvDSKtxnfaKo8F4NCCbReBzJHKuHcfFTBJXc0PYbPYj2w4h34phpx7Ddj2MnVoMW9UoVsthrBTD2CjFsFqMY74QwlzOj/ndABYzZFKpitGNi3BX6ApXGwYOZSiBtkYglcH+LOqz8tYV5apQkRSS978fganTcDPG6R8ZxanTR9HoBpCr+VBoh1HpRLmHUeWxgQjF2c9jAC1X2J5rukOWj+DeslZBx83ScCQ527bqtgYyCLh8TnKkMqo18tjUYRvovrO741g8Pmd9nXznDTcly1uisOJQveOMCCLlea4lNO87cQof/+BHcddRKiq6k2bpOhJqdUvoa8ssH3ngjL7SoA/STP2qTEfdEaMHZtA7OoT1uQW0KlXlxDxVBylW8Zu/eYxEQ8yV6dByanV4NfZ5aB21Ur2bwJRE6CvXxIg9r02f6tPn/mSl1fil740m01R+dGu1CoBa+NVGIFopVucFVdbe3x/4YDRllQXIze0dnL10maEB5ZF7iLHsJ3/sp6ige6ztQd5Hvd60jwZHI358+U9+4+3Ryvq+d33gcUmKtbKSKLJ8zpo3EmQmzN+3F0XeI642yYLu2UMSFGo+aSmnGV52ScLFhyikZjF4bHVDWK4m8ep2D25WUqi6eikgzkDmNl1RCXRbTd8UHq3F3XYFqAiCpFSQQCIYeN5AiGAIM60Ahmq7GFp9Ht5qCZqUqvGRys5aRpmnBE1CpE0CbC24LIoEoNQJojRwH9ZiJ9EKDqIbHsJqPoCrW1qSMYRru1Hc2I3jaiaG67thnlMR5MNYyFMpUCHczEewWIpgrRygwghinQokUw1ht5akYkkgQ6WSrYVQbCdQoEteEri7EZY9gkqbQpsYx9DMKVy6chlV1kOkFRatj1Ho+7ZNdXDo6myqhGhMZUAaD6T78fH3fRzvf/d7EbXVx52GDE3/6na04FaA9Wa6sr5MxuYomvwRkKS0lESL4NUXio8eP4pmsYTN1VXzNKRwRcJ9Osq6SXErTBDjtIavFtUOUfBBMEoUZQldTNdief6yUvO3vAHrxKC8+RmPapEzKXrJm6Wvqut5Pis8OjnKw9LJ3m4KT0t3ZnBuloCk8tXCW6P0OD71U59l/dT6X0cxV7QBLKlUAsXCNr759bfJ4PIfedcHHzcwyl2QOyBmSStxd7SiUnGoI8JKyLXbBd7Uz/2GHxu9ofv8s9ZXa6UkNKnxct0UrmeTOLebxkZziHEitSxRIqul5mprviFQlIY1w/L6/p91aTAPNaLom/iySIluC6drqxjeeBXulsY6Mk8JIN9TmZS/Sqx6mOVUOmZWeJUulbtDS+gbxs7wfdj1MGali1omyIsEfKETocUOI8u4MtsIIVMP0WqHsFkO0mIHsVQI3D7u1ONYq8ZxORPC5XwCs7kkrmTjuFaI4WapB9cqPbhSStHNTuBmOY3r1R5cp8XXs9udIZQrXeS3LsLTrbG0pINkReUUhR3ic1ddVHbVXNdpekR3KrSjhx7DBz7wGQyMHWZsHGAMHoQ7kKBB0ULUavgg3eyb/37SSEo1zDScVQKUqixzl/eaVITZag19UxMYHBrF5vo2qqUmZYIKWtZbPCAtpZx9tHZqG9CavZrFo5bZAMGsdWO1UkDXRimpb1rW2PFWtPiWh0rTo8WWyWJ9viLEWJQxgdVNCl28tiLtubUW8gjgfMaxmpIXKhsq/q1MBi+ePWuLbAuQP/L+j+KDH/8kRYgKnmWqlrXub8hWhfi93/0NbKzOvj0A+f5HP/S4VVw1NdWmIwlPAOwLswAm5glsSliP6BqpTeIqJiRRqcUcILRs/c+m5qHR3W1ReDYpsOc34pgr9CHv6jdLSfiSuQ6B1dUvl0XmS2BX87uW0FB5xCY7siwqo1wllaW/U8BDxctIZy+iVd1l2eR6CbC8zwfkxgl4/McU+L4JsJcc8KLsbVFB0E1jGSuDx7EZGYY+gUCtYpZZX7FSC6uWlbQjU7BlMVlmuaxVPtNgXk0KsisQRU2rx9XpindCKPF+UTsBLytcpDXPySXnnmO9M60IMs04thu0riXGR/EhhPxtVHaWWNaGqHp7U31FH+e3aK+a0Ap15SKO4tB9P4Phkz+Jbdc4rhPw10tJLFbTWKzwdzaAuXwU6/U0NhspbNSi2KpHsEFXfJNl2eUxQ2WTY6iQbSdZrgStvb7mFUOobwwb+S7mNyqsS9SUVK0bo+seo6cSQ9sbR8sXRaGpz0bQTY2m7cM31Rqd4La+2kKQM+7u0DLDS8VLz8bFmFBxpsbxuhgShXt6CUoqB3OHJQSks+rL32YYpJB5vr8ujmovWqilXQ1Em9sZvPDqGbOGioV/9hf+OiYPHuW5lsfUgmx+G3SQz+7gf/+X/1+Egs23FJB7bLu97Z+7PvOZz7i2trZcpVLJlc/n3YlEwsOEPblczkdgev/R3/2fNxXjCVSKCcytkwY0oogITIpEcIamOQQT8ERYBdnarbldzf0EhWKKJrUgAY9ixYMFWpFZunxblQHUyTyzmUxTUVaX8YuhhwyURSMdDJCKC9SwoFoIUMpa19X3ZBOlCYt7q5dw7PrnEdm9jDBdPk+T7mq9axNXmyybPcuXlYw2ffKsTtCvEXjLLRdWmzWkQnTv3vV3cG3sw7RQdCP5vL7QW9e7EgGW05aCkHDwusqg0trCydxlr4xfBKeWoTLDxsJKMein9L1+6R3zHAxUep53VC56EH5vG4NYx87z/xTlpa/xdeWtNywxy1MPGx+sHFQCvgQG7/5bCBz4GLaZnD7hINfV8R3MkbV3RVqVwc/YNEQF5zeFp0Y6uY18QuU0+ihH0YvcoUULRalwqlUSrUk5UApOunpO6kmfhggwHnQ65DVwnApWyrWjlfyctH0814oSet7VZaChVm3qXK95Px0k+xKM+xTiSGkyHxbEVp+gaZF1oa9l99RarlE4XSorKSW1Q8gbO3fxPP7Fv/7fyO+Cjfj53/797yKcHKLssX4N1qXRgNYJfuG5J/H3f/2/x6mTg/8fJquVMGukZY101bIPFf6u7P/WkWlXib0aDRLtV73B+w1eb3JrxePx9s7OTocY6kxPT3c+97nPOUR5bbv9W9y7c9s//74ASTZbTKA1X2SdaIzoYij4JmkEQAOhrtNqCri6t9cCJtDqnpF+D2DNOl05umLnliu4sZ1EVpq1HbF+TafvjgJAwZNLuy+6qokILmHRqtwOoPQo03Ykms+3DAgpunfv2fo6dq9/AWfXFtBDJqRZ5j4/LQ4VQUOAMWXofOqsyPezPO4QqCtMp9imy0a7NhhOoP9DfxdLPY8QkHTFWIga77T2tLKTvYSYiTMN6w7ieaPtLGMiJdVgmazsqgPPBRzRh49ZXSTxjnVTIw+v8V0HXNz1IhMOEwTRrSex/cz/C93ahl1jrpavE4c5Odi/jg/+1FGk3vM/IhOcIZ2k2JWWJcaj3tUVAUkvMG/e07xRnwjJemq6mrwRG2BOmgiO6s+TQhWpVXMKpc2fVMu1Bd68o+83UpeZMlXqylJ9yrwkXWH5Sh5sXCtlxvkTsFrO9C0pdtLEFAfL6SGoBV6/u4UQE9HavQZEpcOj7nn9aiYU4ejmUj61gl/A00Zm9Qz+7A/+CVy1bXzqY5/Ez/zif4tIzxh5QE+HhfTTqERCXvz6r/0K/uSPfg933zP9lgLyP8llVT+TUEjeGEHVCiYwym11wEgCUgDVz+ZTJ6+auwlGuawCjQhucsN3WoxR5rfdeOpSAZe2Asg2U6jagGH1a+pzAc7oHE1u1agdWwaSjJeg2qgTxoESBqVrCyHpujivo4BKLZ5u5RFe+gYub8/hYtuP+YYPV+sdzDKPG5TPK9Tas2Tg1ZYbs9yvdty4RRKtkll5xUsCDSvr9kQQmHoYpcgMAaY4lplSsiQ0EjPtqpdazQVv+i8GSK1hq3sSfQlwh+ckguht5+aCiW48KCWlR/Gy39ZHKekVaHXOZ5osly8QRnf7DFrFRXLTAYmArV9KTzxxgMxyBifgHnsfqoGUUjfhNz5pVx20Kw8rA8sp5aGyCZDGI7rmlHalL5dQ/OjwuuZFdpi+npe7zodNJsyX4/U2y6k4181YWy6ooKOV7RUGyOXXMwpRWnRNG7b79MkcVHmtxHfkwpfpclfowtYQpAscYtzLvcuYnS70VjOIDe5ZuvW7zQjDALrXVV6vx7DZDGO9EqKnxSNj+VxhF5mFl3HfkRG85+QRZFeW0SiXzdImQmH0pmM4f/5b+Nf/+p+jXq9gcDD9lrqsUipvbiPBjZHiIzcZA10T4Fgou2aMM60nzU/wEDAaJWFgEeM9Qbj8JHg3iZfmffjCSwWc3WTMUgqhUCuiXC0wvqig0qigWi/zvOis/tas2wdeNCdO10sVLZVftcWnNDRPa6JoLl+NLnCdAFaEZZ9gY3pP3byG8/ooEAWnGXCh6ndhh0K2QFWsryutsUwr3Ne9QewyZqkwnpHQyBuwuvJ3jNo9ms0iQCvnp+RJNKm0bTSLpkg16EpVmGud/KrzXJNkZRVlCWVL+JjtAq1sgX5rM/fULJXzhJSZKRWd28wRufeyrE0CwfEqqj7GVEP3MJWQwwS+Y7whfQVcAc36fX0+xl4Eoi+kK0yLgGOhtStdvWbKYc+qmTUSdHhNPA3QiwjRyujTgOqLNCtE78jW7OGJNaYoCf45LesapRVgzMpntMQHrZif7qifshDgda0eoUElagOwOF/KhAns5+40sqk+Drit4Yqg7LAuXbU9MG8pSH2Fus5rDQK9RsVfpZFoeBnPc2/yuaaHCoA87DCPBu8LJVo9vz8RhadaRmd3A2tnn8PVJ/8EL3/tD/BP/sdfxd/5O7+MTHaLtBHD39pNNHxzGxmn+EGCZrsEhwSSAGk35phAkcCa9dGqM7QggBo16OvE0uEuX4TaK4ovncnjCy9sYa0as+Z9fS9SsSZNGzlPJaQYhkKjHCW+EmQn7b1WWR5lhQhzgtWZPc4C0ZrJgnYJaKbRYBoExwafqTTFdj5jtafVoobW4AQ5PnIaJJcyKrqn8kuonT81ILmRpo/a36G1pb5utausT53usvN9EQ09k4uso8BlC3zpyLLQw7Qys2isA919Ca8yYA7ObhjTQ/wnC88yWnxM74CKTLsjIqKNCqkuG6ZDQHqDQ5bmfl+cLJXWqlHZ1a+p1LWqt4Y4Sthp/G2jo2bdCoZH7vtKwvmfJzrv/v/a+/MnW5Isvw/zXO7Nm5lv3+q92tep6mUGQHfPAsAGwIAEKBAkIAIa0CSa0USRlOkfaP0iM5lkMskk/SaZ6WdJJplEaLjBIBkoGDHgAJgFmK3X6qqu6tqXty+53jVTn8/3RGS9LvSa05ODpp7f9IwID/fjx4+fzT08PFwx43qnpTaijhES6RJHH9a7zta1q664yXJKpbWzmrqBK4dY8QNoi8tbm2DnNkfojqCqrDNB0/FKha6VdILjVfvFCRu1gC88a1EnutBOpGlxiQ4X/NjvjPqcfddz8fGL+sX2OhfgvkkHW3DAwV68lw8+up2vfe89uN3GW7faa1//nfZ3/+7/pX34wTvkrbpPOnTd8uOHVz73+fbciy+2p559tj397HPtqaefbpceu9LOXrrYzlw8T7zQTp090zbObDLY32xDB/CuT1wf5Y3ulfW19u2bh+3X/ulW+83XZ22L8eJ+CLrI5Azj6zadQ0CEKw+y5T8rVlAhls+NHEn2LpN9uYCAppW7pX43OxoaT+Pi8p02v/ktLOceHW8enbYOFqWjSOhiJ4giE3JmGJK7sXDk1nUjzvS68VgOEUQ3+3ULTJ9nahnHWGR3ZfcTBH5TovYHVUCxl/Nd2ucSA202Ljf33Klg4IQTx0gjMS9fR6nYdiPpviMUWijkJegqmBlpBxvX2vDi86BmGwrtYiauORzAiLbBLzlPZ7tpR1xv6YCAHeCqW7U0KCKr9AKJOugLX5fbm7Q9yk9QphPbCj574LzL+S7eiI8RVMoqaSk4RxIcXwJaX4/W2qeHeAwHifEUwEkL7BAnVjIRQVDBM96ji6JE8gwTOAPu+xikdI7CrNAhrmSMMoUXnPxzzOq2JzSC/HIEOPhKFjjev/VO+sRP1eomTyCrM6y7+/vtzXfeajt4YEt4SqX6VFMnG44tkDdu3Gj37t5vD7a22jY+uNv7Rf25QMAXVDcRxrMX2rkLl9u5i5faxSuPt0vXnm5XENyNx661V28ut//7r3/cXr2Bm7E4DcGGEAdC0sm+7+jn09z4y1lIxyAHBz4P86G/jxicYED4YKYFnTCnQzR6PrqIsJkOw6ktXT720uFWe/rGP2vf+crfy5smS7gxmfiQqWV2A/SPUMqZcnQCiTKAZ2FwcVlpN+nAB7i9amUVwkF8ODvdyaCy1hlPpSDwtPDWIzjrSBthSRmYWGpE5aOQTyOU5lNVCCJCKgObJ5YXAePYfNwB3PnShbZx9YvUcyqebbm9lrUd9V8Y8/37bbZ7ux3i8udDSSo8n8GiELIqyoyhh+JSAtNH2zUBpzFw9Dj2YW4VkYJoW9Ie2mX9KgbrU4GoXJzUEhuFZYFpJgnlBIbkc0LIOrVIrk91QYFxHV7S6g5xQftZV5cMusB9QN/q+vrK2ZyfCooeZXTZ2lA4eDKDWEinllzHTBX0wzJezfatt6GtO+vdaff3UKQHrrM9LaO1Kxcvt4vnzpEfnCQG7T3pcHyB/PB69te8fv1G+/j69cTbtxkwI6Qeb16/1T7+6OP20fvvt+sfvJcvDd24sdO+/p1J+7/+g/fb3/3H21jFx3FbT6GR1lButcBgVSJCdJ9TDlbXIbp+v5pPK6hqXI0wZrKDcwULWsKUdHgEQbcGISHqe64tTdoL8/fa4v3fbVuz22heXcpJtGQITifHGvTEB0aUaxgU8ijgdKsungLmCpGxCmN8nyK7bUpHT7mXLqSss8kqJhcviOuS7jfHtoRXsDyC4DKJZIehgrO8ILthJVQS4B1XLRagnunGahBjKTgCIOhaSnWxv9hoy4/96bZ05pkSLO5HEdgkYxcOprR//3pct/5+hhqEtDJpCiLXVQ3/ENY6SbpRdy9bX3ChcumHCAqfjzSMbrWhRVos9Ax07adx5Z2Icw5hkWsn5vAoTCevn0tYo54N+nDDmVFqXcULWAUnp5eMqOZMwLgP0iqwXPzu1h6iqM/jzKrCXfrAo3RFX9Lm8d3X2nz7HTIetLcxKK99/GF7++7d9tHWTtsD/42zZ9vmmdNQoqxqzVSfbDi2QCbIJLoRMI4Ddd/oz5sIEHgZl8ZXlzLWWx213cWp9o0PWvvPf/NW+8r1zfZg+XJbRjOtMo4YjvzyUH1FeW1tvVuAvEaanyofIZi+hsPRSQKYPTsUKMDU6xS8D3jVqjKslAwDM6j39yQu6PTGV9tbDz5uM2DW8ymYAku5mGCNYKhwGYcSzmqagOo83NgFMnGpK3a4f69tTHZDQZ8mOourcCAy5OMMwXQknV10EDTvRjAzFoLVwBlEw9wKpOzm0rwomVwjrFE8oGebpKuQFVYjbVVZWaOWen/9Cazk5ykLfNsjDtSrW+t1yi+2W9u/Ad241hszTQGnVN9w/8dTSBmzfMIiaR/X9QYG+PJzFjePQQRBaWNm3KGzRZ2soWnA07o7xobm9AnSCzl15zkq1Aqyr7VNEWAn5zwnTib7eEsK9BjBR5EyTGjEfOFLHqOce9QKW0WrkM+IU+DPqad+TrhN2871r1LlrXY4OMTVnrVvf/hu+91vf6P9s299rf3266+3f/ibv9Xe++h6eMegBT/pcHyBTG+p0WEetR7uyx5Mvre/k4+dTGZ7EGbeJkujdmt6uv2jbzxo//jV3fbx7hpuziZKapWIJ69VJGZ7DycKMhuHq2I6ruoA5q03Q8jPufuvuHKjVwQyQ4QSDiOVNCwLqDkKuLS6287svN1++82vtddxs1ANsj25YBgZCGYIH0p4lUe1TO4hR/8z8D9mQgFxZg8tPdtqF6b3UreLA5zyEIKCpwvtpIrC5GIAdxrXws5kEGDHmQRPrXk2CSYEja4ax7fStgTTY6Sn0rp7EIAI48g80GU2vNzWr30OAdAKgz8AdVy5sCTNAxuFYe9eW4FhaS7NlBaCLgEUiwhj1Vb1eLBqE7wsyeMWNKTP8piLNuhW1mwrFFYxqhTpS3es69/oUDlXXvqSHz1My+xDy6qwDnCJZ20fwdqd7meG3NFmdopwDJ0xtS4qzm8UjTvNI5iHs7aKxdUILCFoSHQm2txCxq9rj/GGvJ5u3wAvqNK1Z3e8127dv9u+g6X8/ddebR/cvBV6Z6E7+D6sjE4qHLtGl7nNHUfoekCE7BjAeETfTeW/8HHG8pn2zRvD9l9//aB958FFrh9rg+H5vGHgS6h+JWt1pV65Uas6NHeyQhcy58TigxKiuGvOzDlDp/tmpLJiKyyK58AxzaXlPzP/sB289U/ax3c+zPPMmY87JluZ2LGDIngdk1tj3l2EcUvsrDm8F3ycsU1+hDfjK4RxtPduW54zVsUVXfWNhUzjl6XOuIn8PmusyQ0YXS7gz7WaUQoqD2Lq4o/sBK7DCKQmmTYheE73O0GlEJZl9OizPzKBz+Rwtc1G1xjCn6Ie3Xk6IXJMa6JMgI8COty7TXtg2sAiA/ipLMoVrjpNq/cFaQu4+H5jaB2EhIeYQI9+bJi8luNe3y7+pe1QLMoywgfevXJ1XamfofCtDVd4Kcz8gQewEUzL6bb7cvSIdjqm1CqnDuA6bF8jumP6yI+3KmiqQwRW99Q52PCVDgP3XBs7HDAEWqKfIpHkkfb2V44A4y8vgTO+9VU/H9+cdACF44U0Hy3ldxf6lSYhKEQ7gEG3pqfab35tp/3eG7N2Y3sTYcE9pUOGaJ9BFh7bweQHVo5qXuh9KM0lDol2uPei8WPFyKxqT31Gk2osozVy3Oj40fQrbac9du9r7e7Hf9gmy+6NSn453uIRroqZbHEc4i0s8tLgCn21yS252VDCWYIuJqZgCafb7dz+TT84pw6CFoVjCApddNHEw7IKaDpdGEStUFak5Jr8Mm6ExjzWW7a8tti3XmPBqAIEj/05EuXL0IeDs7gGCKRjX4JtyjH5rAO3cYqbTT26/q6AURnlkYNKyXMERU8knGx9Cq14GE3vYl61S19DRq2bQgtcvRZha//81H0pFy2l9xBOYNrCENI2Q4uahKIK7vnM07xpXvJxP0pQfoDOXPtlsinHWoaoslOIyQr8A5/hKEfd81V506GT658HeA8UyphXd7TIA2zLUmFh4YQbBgbB9snASYfquWOEmiGDTLRBgjkUmy8joIPT7d3bm+13X5+030cYP9xabvdxZx/sbrcHO/fa3e277c7WvbbvLOUEC8s4zu05pnv4/xwDSMaBIL4UTAI8CUEhsCSTYHR/Oos+kZLpdGfS1IqKzBouz4sIy+S9r7X3xrfaVGKDm4snzEeJjlkLXgQeOIOLL7dn/+L/uJ1/+W8glKfbIJ0W9qlg2TAn47YZ9Ww/aCu45vgI1CxjyZ3ljqlwRDDWXoGnKiEZdasDzDL8wnw2yLQoCdvnr08Stucc46p15yoTy5vPVqyeQlBGYcBu1Jp6DaXAKIgC9XmiL3znncvcs00KYKZEjiB6CIUoZpu0VnnEEKHT6ulwprWgUQKd3umVi+led9KlF6S8uMWKNHBWtYdllhp7dkMWLGdeIiBG4BU2cQKQ0D3OqM/vsPgBImdU1zEE+F7gUquDfF7pEj13xlsl32iEwsqsMjRO3xYpo7BA1fGu1hpEENpZG49VXicbpNixQml53U5dD4iwut62ZufaV985bP/gX9xtf/DOchuvnm9jXLrdrf22s7PVtvcftB3Gl7vj7XZ35067s3Or3d+927Z37red3fttC2Hd2rrD9b22w1hnz5U6e35dd6/tU2ZvXNd7fkGZwf9ssgd/udDAh/NjCL2bscQzswftiQevt7fef73d9ZPkCMQh6ZnCpyMUPjui9GvXMZuPtQuf/evt4Nqfa1e++HfapZd+BU2Me2NjS4qVAU5lQiwxHTwH75U2Br7KqTpXSQ9jWYyOTXk4Setp1CU6+qqTY6MOByUnL/+ihDJvjFuZMS75LbeioqJM7zpHGCOQlO8swRIumfsTJd1rIEU4iGFiBXV2v52efIBQRoXEKuVuMogz10YVim2xDZyXZQd3I+VccZX0KsYRweBaNSBWXbWcm64zSW0c1Vn1eKPEeUCZoYJOOWFleADsEfX5aENaSkQ9J+cY9MK07APvUzbWNIlYeeC6umZBOR9HZREBUOfk9xHY6LGXoNG5CKQYlydhrdQJboHluHiAorK9DMlOOojRsYLjATfCXV3dgAjn2kfbp9o//Bf32298bbfdmZ9vu3OE1NeMoGRmRMk7JJZGLCJIjCXurcBELrPynTQfK+S9SggsU+iOOiXuPpnRbHTxAczqgL2e53H02Z1djvAvTfbbk7vfaUs3fru98eAG4kInQX94FmbmvoS2M7CWBgXs8HCjXXrhl9uZF/5Mm6BVd2jTxS/+lTa65sdfyI37ms6j0/KQHbLNqG99cNg2lvxelJ8KsJMNSmZFfwpqfx2vQqHsFEJCd88Yl5qYCQzHewgsjYKrnZnUumt/iCoWzzMpxRFhluXbsjS8yDm0w0pkXSnMriDYWgXNaf+bX/kv2urBXZjW9lAn3RFhCDpHmAFDi0Z/CYO7tlw4irLn0sZSmQiisK6f40aPhlgeYgmplhcUIWOE3BP7ItXZJr0HeIU+z2Jwhc7IdaJuMPnlHxVBwahYM73UpWcFNHERBT1Xk/Vopoe42Oeea6Pzj0cpekMhjMB3ISuaaKDPwWGwKIaTDscWyNFmrbzZPzzX/vl3Dts/+ta8vbt1gZHbJfz402gZhHGViBAu4UosHfr5OWevEMolhBP3arB6BoE+1VaHm/lgy2CNNMZACvnyMvDJm50IiJ/s0eK2ksAa0GlOBmQGD4FG4wK4PX54r7289Vp77/qb7SMIj4xiWCAsf7o9/C9mhvgrGXtRbPNqu/jCL7QZSsZ1jo5PHmxcbi/8+b/VTqFVZVx4EqGG0ZEPHzO8gyv06vYeaGB5sWwytjreDgV8FyCvDNczbtf3CmqY2HRjZ/U66SUrsBQyx6IKJsirhLSqBUv8FVbLlZJyhtL3CddPPw69aUdYUljWaPn+fJ/x7x3oW6uF6gM1Igx+5ve/MAM3ZMNT0Jo7TuvbYF7SyeNklTPHeQ2OtIpmghrJLNR6vKNg+prabA6u5k+94m72cmfzYJ9j4XCYMaeTQk62ZcIvOBhR1h1c22ZePZUVEjLn3cFZJ98QJSsfHA7Pt/NPvEjeoEWU/a0caumy2y7ThEf5KJQTDscWyMGpi+367qn2+7imX/tgvd2eXGuHG0+2pdEFVBNC53hmeQPmcDGzn6hDey9xfege32vQYg0m95sT+PoQwS04fODvc7QDv7vIGCCanvvZNwVhdEuJWFuIN5rDdBFwmNQxBnk3sSzPjd9uaw9ebd96cKftIbDRzzDdkqtSnAmGwbU6ToKo9525vPD8L7bFuWfaZOFjZwJUmSxttum5z7dnfv5vtdXNi/Q6giFj8LMvd8D/w/u32+j22+00INPLcR1lTH/pZqLOa3WukzO+IRPXiByZrKHPK5+BUjAiPJSgRQvf+M+zmHkvPJqBP2IEm/QFdBqcuUybZNayS3nY34VMjpB/ZX2Tf1jQjNEFJHQa0eEubuouBX3u8z3TrasTILEyViu5jjKiB8Aja3e9bzugWdLIo0sqEL/f6dLImoOwTUAQhQ6G5VRQtsnrGjPXPIJRHPsJPXHU27K49foM3ImjeA3CFqw4mpnjAj48/8TP4o359WkXhvjnPau0bShprXOMSfdI6YTDsQXy3fsX2j/8w0n73bcPs+dLxlQ2CmJkQkNGhNnd7yYdkG6BDhAhz99ofFZtoC3LgEE6hNIBunnpgqMy3stDcsqWFwFMXMeZVUB4XZAhHXVl6X5r97/efv/G6+2dMW7kDMswniBdWIMZbp+rQewoYeiucRief6mdf+nP0YYRCmG1TRECZw4H4LEzo+Muf6ldfu6vUAeu+ZLM6agE4XbW7mCvnfv42+3i4gHKhzbRVjW3nEItdHJZN7s9QkMDMjNII2rsJq/wX87iKkJbqd5AYSH+zl7KZHE/ga1AdgyZy/7cUuYZngYXGEqTHtNDPWTQtVOAXP8pw4WOtDfgxFZG976M7xG846iGuY2ObV0v5WoYF31kjwTOK6+eBaaXdPIhxFrwKMI8H+Sa/LqjPotMK4VJXdKpoxa/Of2M0uRerWBSEZhHC6+QcoSmtlnx8lFHPZf0EUfBczgp/tK7oGrBZxHYOR7O4OIrkOhaeCCKRDp3UaGMpUUofZMlBD7hcOwa/8HvbbXre6fbGGF0Kdl4vtOmk10Uj0ulpm0y329jv3sx2aPt9QqSL+X6kmutOZVhJbWE4z/nEsUgH9WLxpBdwto5lHWXadP9OGncFokNW5zh3it3/qBt/+5/0v7h7/zj9vff/LDd2B8jhPsUnNCZztpSYTqACOOGjVbOt6uf/2vt8PzT1Fpjk7guuqbk4F/bWmy20y/8a23t7AtY2Z45IRzwllZmbePDP2iff/832tXJFu0R72IE7uZokyJQ1gB8x2PZJtJj8IgdOxo7R6CJ/XnJlP8M3ItLJVBK2iZCkQ0qKySjM8B3JzsVnuldmzhmyxWKTLbutYP9HZTOalujnnzJDFg1+1lWJhtWU1UfnXxc9T71KIw+63MJXr3250pXBDIeAmkKis8GV6DFimncQ1jsB8fFtCp0lAlCH/sfofFz9lP6eIKnM/XZNt6MSl6Bsm15fxQ4tlWlWNwjfDmst6Tl5tpin3yglsDVZ90q8YO2S5+fvvIZcCkXNY9mxCi0BBr1+wqfY8v1NVfHnmyAzMcLNxYbbTbcyKqUapjaX0KO2wxr5DuLvm5VO7nZBepXl5FJ4BJOWbcfK0iOetkYYkP3zIiG38qSmkOy+9ZFdQTMzxE/rT29f7195u1/0Obf+fX2wc7ddptxpu/CdZxKh8HwYXC7XrJTGrf47DO/2Nae/WIbI4A6o+auDnSGzu07Fm17Bq6bl9vFF3+eZrjvKrXjJs/B4y5wPtp6v135zj9qlx+8R0mnd1x3a6RO4ESo+IlxXhPzHKZJi9JAhRUaal1jYcEAXIOM0iMtPO/TzA/MLIvjhl6DQm2QxnOGCocME9JGcNTVTg5hEbKYe7bTcMhhUrAEjmO0deg1BEwEjnKxepQpK2JaudUyqt5AHv6LUiUifDXR0uNb3oFlwdf0nINPZqyJlMusaxScglTuogrX54z9o560w9LSLrHOxcuZ6BXG7+5qEJ8K2FEMKAAfk2ljMdHcUznqUlvH6XbhqS9y3EzdqSQ05T//wovwWyYSse4nHSTnsUIxUVrRMQyn8FIcDxoy9Y0CCB1BpXEztI6vCvUWz86LRST6kzC5Jl0ayWz9WwR+M2SBaZWX8tiAkyxK4Hdqadye3vugrczutMnqpC0NqFMwsFYeeMsA5KOkaFMfjLNYbavr19qVz/3lNl9xO/pSAtxBlKpzsuUG547LpjDt+SdfaCtYHyooGFjLB9OV9k369N0HH7bh5J65KU8CjCcTKtSlPqw3doB2oUZ0WSOoMrcCWLTIIwc5PKhSOMVINy09RZrJHQ1VMBQKbPMtFmA/PIOVPBW6Z1IFXMJkXps9dQ7bAO1f9QmolFB+tLVeZ9IiujAqlLQUsWhaeJDGPVEVRh97wc01960jAozAKnCutjlaocR5lItloEGvANxnJ2uTqcYKuF0RATKNomDADZV6lgEyHpQbDqfw3qTWvs7G8EytbU3/I7xac98C2rjyYhtsXgSegGxBeihBXCAVVrJ2pTjpkG4+Tgjr6gJJIdwbg01TSLR9mU6HbPr+brsxnUIcH1EkJ3lptcIbunrwmOg4oZiojkUsNaPuLqxMka7z5yvt+dmtdvr+N9s/e/ut9v4O8CFyMTswZXziMkLdfyFZRtV9vYBlXLn0UvfeHHltRscg6nZ0a6Ki7GhqbeN8bZchY8pEFHCs9IDib4332tm9d9rZthshEWM1vUwkB4mLExdhvI4BK5ZQ2ta46P5svwUIRdVCLjOJ9JZ4lutGFDbpcGTq0OLMBxttZW2T2wogmAjEstJSa2n21WFzO+MpYy/H4q7NdTPJGf05h9t9fXymIsLVdQdWt+6QNeu9xk7tKJgqPNoAE1BadQZXgKBPGPOJe65pZX5hE2DUutUSyOIB6eu5bRFZ8/b0+SQq0BFaoi60VJXtdLVtfxoGZo4rte72QigvPTEGYu3Cdt/nXKxfaKcff578toFcVtuFXkEYQtsTDscWSB+6yiRhFI/QxGeFGR/KKN6XLN4II0gQp9md3fJch9MOqQ4twktoo8RXOEyre67syMup8hjcbbkzh5P29OTt9t7HX23fmEzb9soIXKqjhSM9M6VPlDmFo1AOzjzWrn32z7fFSu0gHiEikjGKxBdcLeM0eu1g5riL8TF1SDCZacGgKg+eqW8HNt28/bX2/PjduHyRHDkwEmQne16dK9Opmd0DNONaQt92r6Bed1L0DfqVLe06ipVk4aK3VXGcObO9dh4SkyaoDof8IyFsOhjidvtam9coTLyIMRVNyeIQ5Og1NvPSeI/SRfhO3imMKinHqc5uJ41jZqHxIPIJBF8e4Ccpy2p29OWn4rBt9TZLX49DjIeFHJpA55S3z+x/hdK22C/8Mh4Pf5DfYBPlN0L6mjLJl//Wr/C7Idnpdvbaz8b7cRgUQlG46Fq/9NmfQOha8uMHHRnXpoYoGRhz9PnXktsi+iRI164eTkPP5kJi1yn6daTsQGe6HcE9SN8xDhdECWKHZUxCkDa1QqUEyk7ZwGS+dLDbRvdea9+6/XHbGiGMq3Ro+pIOsKOoj0oZLtrZ4CMTLK21pz77l9vq2afyTOww7ymCt3XR+1rEvIWP9VCjR1sv9tqHr/1em+7dB7adJ56wljOunN6lnfdvv9eu3Hm9nTvYszUds/KzkylSTGNaKQCheKM8ANupIql8uoUlpJ7LmFKofslqCTMT6xJ4VZi2brTV0YUIRj+jWaGOMumq76DmlV5pblM6qZcegXmYZ3gj8ubhE2liH+VGerpJ4QS/jJPFnfsKVoSZc9uYHe11UeWR1B+K4Hk4nyrTm6In4gts1AoddaflG93nPE/shMqH9eIZj0xlTVqW78CH6XRTqMeP6tQ6Xfmx+o9/wSfCDtzpYtTWz73YhusMVzr6H9EahOJJmWqZEw625FjBqWHfT/TBvWMBFyT7qo0fUllbHbXRYL35OTEf5ruZ0cAvWrlwWU0o8Tr3MKQsyoVodpDMEdftqAOI+CfpaAWXcmfRc8/PP2o33n21vTPF5fKZI9SUvvJXNDoxbykM0OL0nfr5zGMvt/Mv/0rbXz4Dg5lojQqwfeMEABpVRmIc40xjVogwHhnffYusW3gAU+DjzGr1MzE1b2Pa8ubOrTb5+F+0S4tbaY8M1bWG/7ZNywLu+ln+USEHAvcQBI8yma5wCaN3ZV8YkUZ5N/f8SaeHaGXOPr/7y6ysnwV+CWPqiBIxD3Q4WG6b559GoM6Q202jnPFVEDL6LUXi4JeY8eShlk6Bglbg6SRdJuVcgA2hM8ki3jI7ZZGbWL64t9xTrTmvmnWneDb9Tg82WdzS/9yLlawrHajCgTFKOETacXSO17WrM9ogXCfQdK/zQAa4Usl8tkGFLv/oh8kL3s9jNaC4TczS6EpbP3utkCgiBY/Q3stc19lJBilwrOCeNxNXXNhQCGWH+oKyLyqP1nzBGOFEAPNajVoyGkuiFHMoOXQNvKLmk7ntBdNgMI7qvjAeJAzT6TpikZQhx2MXl7bb3s2vtK9ef79ty0w+6KVrhCFFi5gQWEjRpOjStcvt6Z//22186mpcaztaCthJGb9QxhI+BshWEdzPW+lo0ksvfIns57CW4MRYOJMmdp7MBFPfANz1D77TLt9/q40Ox8B1PEPbFYzkA36kvi9HVBFRNxfBT7wVikxcSQ+T+rK5qIPBNOEbepqmDdYJ7RXTwBJ+bhftPdVlX6A018B9CH7u1j3CMnlcI7r4QmviBIiKJI9pyKdlkrzCkq557hmcZXh7ih6lfkds8sWYvPtUuM/5FCE6BLYWsIYjllVApHkJvLSMUHLf739OhMe1AlZ5S/CyYwTXKqUsgsg5nhB1KOx5Ji4OyQ9X0Ne126H8qpcEfZ38OvscbaFe4Xet8mc44tMTDtWjxwk0zkmaDLS5TDMgkG1Lt3vur2tYmB7CuLA6i3ZhOgVRkvtwOZs5YXEcsWT9ZjcrphWKoC3PsVoIx7IfTp228+Nb7bV3v9Vec1aNsaT7xGRbDutOlSACYs5qRiwPhu3MtT/dlq9+rk0mA/AQP6IqnaB8OnaUrer5FUzIUZdtrIC+/AvtzPN/nnxr5GYsrIXXvSLH8sKvYw3bnd37bfXd32qPja8zhgICikDjZCeLg+zWC5fHnjZJk24enLFQcYV+1ZSMJbtzGyXT1rpYqWob62bWuELTakX9LxaTENZLJspJXpXOCBffxx26pz7yGJJmX7jruC+O6/mIWLBH6fg8M+401BFeWfYef1K1tgiTj0BURIYSNhQbguOZKKggHfJEGBJDGdVzCRANcoJphnDvc+5ePj4u02Uuj6noYbllhFBa+1aH7nNxlApCF7osq12ssvLRVxadU7/9NbrwHGjXRF3oE0IKmDbnsnjjJAOYHC/oHvrGuO5AJkJA3jWPPl+sncl8edkl2KQhXDPOFUYXROvyuUVDBBQaZMuFuRsgO2Xt45IZxFAoFUbIquBD1bwxAYk3lyZt78Yb7Y2P3mt70ZwQDhgKZB7c21UwgBNAAPEuVu5Cu/T5v9D2YYA55WcDBG8V2Lq04BDrQWf7nDPjDjvQktStQIwZl135wq+0jcs/wz3GybjI7g+KMrZwJkNuA2hx/dX2yo0/aJcP9gumeOQn+xXz9pYtgbq9V0zAmX/g4Xmuu1DnpIXRYWLa/UmgHupKLeCNnBa8rnuLfQNacraD8RivBdbV8ikoRADTWhVBmmNxrygQ4nQQzNZlMHS3DcKxWZYzi+NOMVShrZGYxd9ygwpDBHt8k04Z2mX9xUfVZ717G8uP4KU9oqPrizurUrIyIRUrm1eeQh3ZqSSXSy0/iA15MvRZxnqP2vDMM9BABas3Ir2F0QVBFmonGh7C4McLTpiozSNQNNlFxnlkMUcAiROEwx3K3PIvGp6j449oHa7Tgba4uxc9SecALkTO5sLmVSA73pOUg8NpOzO9197/4NvtztRXnwCBtXNG1Imf2nAJReCOAD7ucANhtOC1n/sLbeXyc81v+dhFvoRaGysrcFplOtHnTtkWAmZ1zxYdn0ExFnLZVs8/3578ub/SVtauklfGytREmMAVKvvDlfZg/1a78O5vtKd23s87eGGWtFHOIAZHkBZfG0ubdcFrsoh0FEIemFssPCajdHQxACMTOknxXlJJE4+yi8PVDcphhSJo4KlmEgZ5lxlGOIaSTjJ/3idEklx87SOgvKqEBUq/kaZKnJDf17Atb7XVL9YkOh1mlkfYhD3lvpt/mcM66hFQKYpYKmOPOCGzxNDD6GSUX87ScnpeVtnZUJ8H64ZaFt6JG41CRNC0fLKy3k5srgwjsqCmAlHpyumcZvF5Fq8De3jmyazJBmLwg6E5UzGJZ+Fz0sGWHCv4deAs/JZgkEHf3n031Ug2LpM2Qk9H0Dg7MQRSkyKKpCefsITguUxEOQnS77HjQ+Rs+4AC0NG5jLOxyTjt1u13OXOCRcuIYFCxb/m7aFxmTwcD11VbZy5/rp19+ZfbDgjlS8gwjcKfZ2Kcu7Gk369wbeYKTFXusviqORVeyxy0nSmdefVn21N/5l/n/ggv2gahiIBrvWrej2eHbfv66+3aR7/VTre7UNhHJTPaB5ygZicDO0JnS2Fc6qxVSo56tNDWKx5W7z8OcHMETpxsFPlAP7cBFabyt9z22ny8w20hkUq/5CdzUZ2MrbutkI3xZPbxVPb8yBEKyj1/anMohRF8qUVhKmXbM20JQj8BIuOLQ62iIS946ikpmAoamcFKBSs8lQ9Wj2TP841GhCgWM421LstRDfAzr2Ms1Ks+yilrETTbTbt8J3d1qCAPwiOZiecX2vDLHAbRPs+GaNxzsudw7VTbOPckMLkXniw0vstSnnA4ds2ZvQRxGxJNDBXzPcAQQ0ZPM8MsYQrvU878IY6dZYCgnsW6EqVKPQQuAlmHjCaDrMEwz87uten7v9fu7n6EtnSVRi0aJwN1SH7hyYr+YJz1a+3iz/21tj240vZ0dbg31noKn+hO3qJiB9cW+GDJX1wzjvXZg8J1itA/WD7VNl/4s+38C78EpFEmfRTeCBtl7qLdvzXbbbsf/HZ7Zu/Ntu5qEYpnVzqJETZHgdCWivXQOsvHaH+9VlV5pZdFtIie520H28axlhYKr0sHvq7nEHj7O3cj3Bljcisx9PUcL2BpzBGqpngJknlrTFrCp2vpJmXSvU+Li5ggPWR4owqXcghWFC/nArYvwDDCo0BrPeOOkqZHZT9kQjC8U+6krcwEjPkoYzlhRPiAI77BjdyuZ55qyaGD3lh9gIlAnp5mPrvuhTjK32vz+I+y85VRWzv3PDywEZ4zpLXgUAqn0k4yHLvGfjLEhuoyaNmgHH8+8yuBsuVhJV0BOs8GVsdXx5a/D2F0M4EjrMxeEssikAfiqV0P0OSXDrfa+r03262bb7b9gz3uyQgKo4xdneVPcUydq2fauc/+pbZ07WXc5+U2Gm6iIX2fcqMG9/SyQuTkgS7avmNfOjaaXkjWLyya6nMwu9yH535E9uzn//W2cfUlMtguGkMz7e4ZVv1NYL+181HbvPP1dmm+h5V3LASujJO7SfrEcsScoyYCQyvqUxHZ0zfiCywURNiM3ne9ZnFc/rhPCONIL8bp2PmLz73cnnrpc+3SY8+0x4hXLj3TLl18sl2+9Fy78vhn28bpq7EiBg/5bj84+wAeRJOuBMRtE28JAR59rHTOuRdcTOMoHcS6PB4ncUjgdgmReUS12uU/WUba1CtUptoOeUTrLnyypQrbrUBZToqo1lzaCO9QrxY5ikCaCYtj4Zhqci8bOfcJlAvF8HI2L7/UBhtnmrsYWLbaahkxCnVPNNj3D4eg6/GHff1q+cX/8Mu1Wa72yBIKH5FGqdnq2qZbRecSmIN7EqimvS1XMcvWctqRATgBwEGBGVHm6b33253XfqO9duONtuVmx2oy0jOzGMGwBplaCMO2du3n2rUv/FvtYHAeOAAi79DFDGhG8Y4WpB5UBOXBiWLuaKcLhOItpUKizGE+tA6M7JIyFM5o1NZpy4OP3wRPRjZ0oIsg/MTA+pnNdvnJy/WaExZ6f3SBzgfWisJXTRMdo23MoxGb6tsSJuQ8VIgAaklDZTKFYSwYj0Na2Q7yILDORE9wma89Nmp/59/+5fbFL/1C+zf/5t9qv/JX/1r7M1/6xfbFX/7vtOUn/mL7YPn5trs0rAkXIDhcqNU0RXD/h8EJKohYY+rXE7J+ca3uUVmYS5xEq/Cp16zsyepLYQsz9OQkOHOSKO7xCKpmWSdKCAXo3nrSS0mMi2nbBcQ/98nxM4AZ0hCtL3TlX6+YzacrHdj+A16CBoH+Fq8zg1m7851/0sY7N1s2eA5fVD6ru3rl7E/H168cqmW3L0kV9yj102aFrQb4sVSEIr5EoZCdBQP2tDHUDF1F0+1Gy2bVB2D3prO2udhv7fbb7a0Pvt1u7u9CiY7wWmqIaCf6bpydEN5cv9CufPYvM064BowBnaegYYvgMBV7fcCVfOlgcVNpuPpIR1uc7LNes5daWQWuDGrnj+cbbfXaF9rG018CDzdWoiMpdPHxa+2Fl19uh6ON9uabX2v33v1aLKETJLr0+RqwuNtKlIMLK8S5XPhqd8ZeMhJXMmE/XR9UQT5vxnNPMtqACAtlYl2XF224cbq9+DMvt89+4U+3K88+35586cX2+Z/90+0zP/uFtje82rbEPfhgreErV6r6HiPqgzYAD/j9s2Gtk0MCN86SkYOl/7pj3FWyqJBAI8HbmREnSksGBYzNOSf6SKn6imsZhb+0lHsK3wZAN8EhWzvK7ygpf3P7jHyWcwwoNdInVRr66NnQHnlBfoIY5YZ6HzCU8yiaqgP3XVWWVtbOthWUppOIUcrgJz0Nwe+EgxgfL9hAEI7W8tJmcK6AGLMOlOswMPdWIHI6Mg2WKDAZWj5nCqpnIQAwKCcsiTelJ0bT/XZh92a7+dFr7aOdHcYL6HUIL/X66W2jBwVsvnK6nX3+z7X1Sy9lZs59cPwQTmDCQI5Vo5mDiR3VIUXeQ90ly3CtVavngRmNpoPEVAvs5MRscK6d/9xfbutP/CkM8tk2WD+HElnHpd5q77/zcbt+81a7f/dmm+FWi6aL3DU86HboUUvbVFBWHdtoXUQ9eN222Ie8REw+cAojRXFZrEoZvU4DKOuTuKtnV9vZjbW2hgI6yNfGDtvG5pl26pR7GvVuc+cmK4TCgCF90yITW9yrnpFCpItm6GufKhlG6/8kmLPP41BCVR3HkrxaW/lAAZcnkmZ+C5KWyS0lNX2Ja07l4mC/zZ2EQ2nEzUfgfG/YReKZRacd7mhgf0oOLZ7jXvkHKkWxuPCh2tPhbn5g+o4lpdoYZbp+/mlwUUmpsOUPcfzu9p1USFceJ8zRmsZo8D7K7HKcwkgT6zEEDYcI+vDmzxvzxDyXhEC6ZuVm2Il0I8eZ9k932JVA80W72HZbu/nV9saHX21bq3ttMfTFKJCnA/IKD+WLGWRcxonnXmjnXvjFtkD7HdLRy0NIv1qrhXSNZZ+aeaP50h2UaQB/nZLQ/DtBZSsArEMZgbI+Us3rPdl3dOFae+bP/HLbeOJz4HWxPdg6aNevP2hbd3aDjzuxq4x8o13GdmvDMLjVyLAwkHggbzAKOIhQ0HLMoyunwBQ9eyapIxEGjTBRrvK4Dcpqu3Nvr+1s72Ud6Ob6sJ0+NWgffPRO+z/9H/6P7eZ7b4Wp3RNchePzQstap1HmDa7CBO+aaOPPLOTt3zPUjfbVpnI3qVuycvQ5rhNYM4SoBEmvxdqm+HUI0hJ9lzYhaHm0pMXTMpEPQVuGHm6v4ZSQn1RfI24AdxP4I+KQ+rTkfhrdySzH1Zb1pWnpOWEoIw5OH9WLzdRNbCs+jtuNIC8WOzThQRvioi4vz9rlJ6621dFmeCIvZzv8EJ64nHCwG/5IQeaIZbOfumsFrraq4FxBxELkq8doQxduV7QziRKPjldw8uyRzuIuRIQlIe7G4V57cv/DtvfBV9qNndsQFWaY0bFTiAzhhkMswWg9OLjR8fLmtXbts3+2rZ6/nGl8tbku8oquIZYGsHR2MbfnRuFojeQ9B/PuPiZrxo3lPM86hU/m3spGUA/vt3bvmxDxejscAm91vQ1On2+nLjzeRqOLbWnz8bZx7TMIwGnydxaP/0qj4uPEkw/667lZwRau5DSbaVoTTnKMkuOmnZbHGEq153G3y9Z5fOv177SPbn4AvR3eHLb98X77b/7Jr7f/+r/6z9prv/v/aaPxB+3ccj1nnWtxHLtSn+MtvZUsU0yascZh+UAODOrb9Hn5OHQVX61dMW8JF2mIA6qNurWu4uk194RPWikS3WUt9Zx0xvZk0zr7IR1borD5SGoA3GwPglCZX+FCxyGIVYcDgCF5FG4XlITCtNsdDQYIYVbS0pbFYswRuML2e8y7b7St1/6f7dY3/pO2uPtuvi0DZ5EfNzi76tckz0mHYwuk471iHnSZwgexK51GJMJERM/Nw1V33zQ1rUSV+d2qQa3lZDjEAiP5c+akDdrs6uxeu/jh77W9j78JMyCga2vt4qUn2/Mvf75dvPZEe/yF59vla0+1jfNX2+HG5Xbxs7/Uzj//s3mXzzGuj2ccZs5UvDBVvoUI03GHuk0rhluAE90a5TCnM9WxMqBjG/PnoTlp6vrs53M4afPxjTa9+0a7oAXGNVzsbUOHRbv2zBPt1NVr7cJn/3wbPveltkfd+cJTYIqLDH6IUqqpf89VBP3MZwmiFFNxVIRUoaC0ltQKjryuEGTsyC/jJwgoLd99790I5IO9cfvqN15vzzzzTPvSl15pkxv/vG1/5f/W1q7/03ZmdgN8x7RFZQBw2qgQSh236/ABel5543623FBRAlvN5QZWWaoYN1TGV9DoQ9ppWpbxkc9HEnEribVuGbbnnMIRYj9VP6X/57GgftuDIziUx6Qt9rUwP5XAEbgqDxW2k1hgTR3UC67qJpnZnQi17lJLmkFCb3MP2nCuUA9n2+36V/5+u/01BPIr/1n74NV/iifrG6HQOgxooaL3SYdjC6TMbYiFlDHUrP7sQDhEYmYZGr26MoB5jEMig/VV1GGejvhJYRreP0Ny5iwuFAwq0BVU4fjuB+2j1363jXfuZDfri1efaK987gvtL/7Kv9aeePypdv/+Xrt5b7/tr55rZz/zy239xV9sW0sXGBucQsjQ1xDXRxWKeyZGwC9dSZrM7StYVudyP13GfO9QRkET6/LoPk+43sPKT2CCfdK3pzttb7Ld9sF7srSGS3ih+eaLqvsAyy2jPvbEY7iz59s25xOZvhu3+KHzhpt0cODGzmOIhDLSpdIKyMyOwYFbbqH5UEzcd9yU2VYZOffIQ/6FSw79nPs+rryfe9/fb5PlM+3v/fqb7T/9f/9h+50/fKv91m/+k/Zf/r/+H+1b3/hmGw332+H277SPv/5/brtv//22vPNum7v7OnXMstMD7VYosgH1JNamvpcIbhzt2WJ0zvUUwrYqDwWIXy9M9iupbskf11tOQ5i0lll0oQCTXyVsWiYG0zZSogSBi3Bl8tAa4Av7i9v8Vf/ZNyrSGXlm1gdiKpeFQwA0flbzEANPZUBUmWzAZ6vT+7SPiPu6vX2zjfe34Q3gkNctaObwQYZfJxyOLZBZBE0DFMKHp5599809WnyuNXSc5n0ENLN3dgRpcUognB0ocet9OQWaLlILkm8ZYXXMMj51pv3BYrl9iDvoB18nM9hxut12nCzZnrR7H++28TZEPvt4e+zZLzDQuNLGSyMEERcVgawpChFW+6FdgR1bpSUUBwTW9/poAcxeWOhehl245yoRz0XODlOjF/PM2v7KZrvbLrSvvPlxOxistxXGay4CeO/27baXMgj8dAsAY/gX18znkPN9lM4eysfoJly7MMU+Cg5BiVdASfIcuhO7z1oVXNfFmtblceOuBdf1GXXX/+7DQJzPqtxieK3dXHq5/b3fudv+01//Vvtv/tlX29e/8Z02ntTiAXc6WJ7ea/ff/Y02ef+fYzHutfHsAYzIGGvqrvB7EcjZdLfNJuIHDioNlAoDLBqGheM8fYrAGSNcEVyFqqyjfZvHN8T0MzyTx1sqb931SGlZdV3EzLITFUKtlBAMKgC6CmtNuZIp7pHF8zl1IkS9YfCei9F11smBjnQm2yk50mjP7s7ddnfnQdu48hxDissAX6PKQcof0iYVuMMIyxhPOugyPxyUiRx/2HPI1Zf/oy9n1pHY+9oKqdcSLouJ5WCIlGdcRn4Zx2mSZH3KWTTT1OanI5ewHo4v3ND36fOH7cImTHx2CPMPs7JiOoEZVyZtZ3e33ZtstNPP/VJbf/ILbdVdxk9dxTIyjvTLRRlXqS7oYBmFnnRyRfcwep3e86cWPzpHGdSsLXiCj9aUk2oDSX5k1LFwWQWZYgCXbLTd3Umb4Bou43plT58RygCumra1tr+8zinto27VwzJC6TaKsoxOsPXp/ml9tIhOgMQ91FpKj9BC9uvyqLC4F4bnWlxiUbmWocPj7oSwfqYdjM60vQNr3cx+uQuU1Bzlhk5BpnXZ8SAY5y5tXg1GfhVL7yQCZjQjsT5ua7+IR+GWbR51Q8UTYc01bdL/yPaP4iYtXbhBmcLbKN4U4V8EUKhJKEUo3UuUDfSUWcSNnwratJq0qVx0c5Rsxr9E6aFKoCIE1oUX1kA5FNcSyk2BfHDvPl6FtLqAB3c2k1wL3NhaxdS/mSJvLrfLl86c6HPIYwvk8kv/oy9XzkhUiOsYRhksKyThJEVHcIkSopGdvFrLLDkzv2BIL4bYboudD9vGyp32b/7Fx9uF0T2E67Bt7S7aHsB1ZSZoxK2DYbs/vNrWnv1SW7vyAkx1qR0gtCvdS9BqN9/IyESJigDiZvGAagEtne6EiUXfiVWZJ/InA4BkCbF4K760BWYaO07UpUxTSiiaX0X2q1NwxoEfcEUL5wu/c8ZD+MoHrvmlnbU+tRhJC5JxFT9tRxiYMmHDAAeu9VdKOuUTEoqPgshPenuDDFFuaA2F3xliP1nH2IDTU+1wdLkdoqxWN59obfhEW6xeyvPZ1TM/05YuvNSmqwisDefPxz4KT78CKr6CdRJVAFnU4XV3r9pVglkzpcQIc38urrSU67iy4OvzwlKFtBPa1OQfVAH2vHMVbaeTgY6HARL6WJ84+JKCghplzr8IJmUAUjiIl2RJfeXRqPz86Otcq79/nzzkx8MZDjdA80FbkOazWAoElzyLBa/HHjv307EwIAJI1AVxZk+mgQKJaRCncV4geG+BtIJxbe1+hZU8uo1apmyyTL7Z5EHbvfdGO4dArk8ftPffrhnDHdyo6Qp5YbLZfKXdn+ECnbrCOBOCAkP3xQ5SCDOot+O68Vg60/FjZk+LiYMfHUbN4MsYzVk6Osx9ZY0T3D+/fqTrNsGV2/d8hrXomEk4nKTTZfx29sm2fOllLM6Lbby43B7MzrXxwdl2mLd0cT3HO4zxtul83EHa4vubNBZLheuJoLuXbW+NlhjDycw1QUJ56ql/nBM9K2b2r7MsUNW7xalQmLHTUnaH38BaXmxLp59sB+dfaYdXf6EtPftvtKUX/3o7eO5X2uG5l1AovhM4pL4RZTEX9qfjL3fwZmzsJyG4oO32s0MAhJb7NUequFVaNrlWu3lfxcARDYp82obqCz+NkEdhTuTpXuN+xxWPO65rzNj1EDccN32Rc2fk3QGOcTJl6nFZWdosYg8saNYJouNfH584iTQVDkODIdcr8522Rn0bWMrRwXZ74vy8vfD4fnvlWXhxejcz96EmvFIiDpjQ/WTD8V3Wz/zHX45QIljGsLrMUNyScxf31rM/GITryiP4ClnfuawGdVSpFkSIJltt985bbbZ1q92+fbe99tZ77e59hAWG0eKqQacIxhou2OWrn2mDjYt0Q+2h4iSASiCf7NYqcaXr5CSNnaUg+WjFjpy4TaCulgqDjnLX7bhgChz5cz9rT7kvXtyLEIitbZbZiHZfPl+Om7y0fj5Kop261pbOPNlWsExLuLSHjGNcbKDsugNafUwHdtYSgIvbn0hBFUWYIYwAoThap+wh23tDXYP2zf0sPxQT67cPMmRQaLwnzYuyaKlE8Wha7LVNDPsZrKUfSuI+46jm5so+e+28ndQf4axx+NJSCaXXRx/x8X7q4ZrzlQHtCDzTiWEvhDR9Dk4qCuB36PNnP0ETrZJtU6OawF8mCWlsLeHDInesVd8E8ViLPRRW+9c3clwU4E56fnnZsb6KdXX7o7b39j9tk49+ry1ufLXtf/yHbYHC/9Ir5yKUdz/8elvCXX3xmafbzvb9Bq9DAusGDeq8euVkLaQUeziARh1/mECuf/Z/8uV0ONQxGvqjHSpTOHYU4MNMFMHgOjm5EdcQQjq+yxsPJO/cu9VuvvWd9v6777edvS2ElPEZjLwCPXxwvEDjnjp7tZ2/9DyUGMX9zRe1OEqjWoliJ9WzqTxaoZM8z544aM48rEYjO+GSVSr6OHSyne/bBlM0uYLgf69tWx4cZxsKBaCY0G9AxIL4Dt9wrR0OcBGHjN/c/c2XX7m3gDllaDcAK2vWCQxCmnMFpqeVzZAKoVduh1FDW+lYuUxMVBgrb8EEsSOBskj21tGVNSUCxz3xPhpdcUfa2WcpX0pGKyl7xBp6HcSsQwXcwSfGO1IJdPiaFvxjKX3+y73ALvxUGC4hrDbKJ1pyvazCUb6IDKat3VHB5KjQJtFMwcNILbTZSURr9J9Ql3E3N1cY1d7+anvw5t/j+I02vvNGO9i9gbW8z7D3QXv7W6+2TbyA//A/+A/aKz/zUnv8iSfbe+9/mPkH3WdV4UkLZNpwnODCZN/+z7uIMHL8fY71gnDFaDe0XwRS1yWExhWiI+J2ICBS34fcuh1uH+93/MaDq7h959rejUnbfuN6u/PmG+3WW2+2++9+p03ufNxWqcsVMO6SPsXFdfp6iXHAymIHnPxcOe7tdAsh1M2sWUIFNG4iaSu4LX5HcoCg5lMDaldfrKYTfS6Y3egQvliUaPs66pLF4oSZOYaBsV2db1P/JSlMKDNbRiH0618cXdnTC2Z2V+sEWzo5ZhFMnjvCCrEWxNohQEYGrnlTvwKgkFtXVz/ZFQXTwrzQugSpP9oOokqCuIjF5Bqrl4UFlOuZoYTf1ghXXDwCJYKhuwgfclSBaunT1/KBQwToKD/E/dZS4Y774jd8KRaUYwQMnQsxca2j9DL2G25Vu6WxeKsUxIm83bDjAE/JuvyIklvCTMbOCqNkichDhivj8QSSDbHcp6Ft0XUBLtPprH3nrbfxwO60Dz/+sF2/8VF74snH2yuf+Zn23/8f/J32t/97/047cwYPwnaccLDVD4fQzOMPs5CDl/79L9tArU8Wlts5dKJaS8mLwuTagxpHgiqE9bBdAZZwCAR5MqCXiDLWwTLCgfhgWdyFe+UQwszpAMdZ0/18bdnXZk5dfqpNGCOhBii/i9vhliB0Di6L9eSBs8Q/miQoRnEMa8f6y5aBMrYMYMer1el8J47MV7PDkEhG6IQgAicDhTlkLAIMlrdOaIfKBz8qGlqDnUXXMpMMGRxUYGYiSq/Onc/bIFLrSBAs57VdJF7Wb16ZtM69n2xHoU+rRK2QYzkhVhttj8MI4SUnOJluHcWwWRjAPWXQ9jnmy4ypsJVy/rwvnmmzR3Gm7WFg+57rCLWKxT7p0pNNofUnLbhW+IIgMXhHCVUbSjlZGdE8STOv2HiPU7W8WbSwJGDGMrElxrN9FMKYehbwktte+tIqynR5gKIEj4PZAcP7eXv1W99GIJ9te/uztnnqdHvttdfbq9/8GvDm7drVSz8dLuvg5X/vy7p/EhrupxMcu1lUAsmc4trPLsKEjs1oT/9Q2JnCfuxZwuLSKpgHhlkMB23OWGc+PN2WNhmXOYO6fBrmWmfcc4HIuHHtVBtjZXwnTq3pDmnueOYSL/nGeYQJQuGOZCCeetwjNB3HVT/pEIsi4xLrTQ9d0zQkTCCPZKVMxkYyrxaluy9UFEiYh98Rg3pHuHKI7aZ9IlXCCF2kmfeMCSkROEIuq+EJVzkSvc/dbEfBUbyMdWIG6uvACSeFOOouOhMZC8i1+NkDwdfM4kLW4BghKYESZL9CJwIHrmat/Oa1ELgAJONXLjkLfJVaPTIKCqknOFVVSfS68KwMUTb8nAn3vthVWocpf8IWvBdl1etoORWOfehGWz5PzlroCep6hnczvNRW1p9oy8S28Xhra5cZWlyEIc4TXUSy2b7x9o32LeLXXnun3d9ZtIuPP9kuPPYUYrz30yGQB0/9jS+rEae4CgtcAAWulsDV2E2B9KjQ+nzNtYS6jnnGQ+/5zMfPC8xxI4d6JdN5GyKIUBQGgqi4izOIvVjFxdqAcBuX2zJxaXSxHayebVOfqa2uc38dF9MXiOo9BcSKjnKRNU0BxnBtPVp4mU6qCQ9YV+G3s2FUJ4oiN2G4sEF+4RwZS+bHtcs+Lxyj0b0fpjFwrsmgTcKuaxlSoDIuDB2+VZAsVuIQdy/MTZr1KrAoE9kv94UTxPpz8/OXSjgJHsW8XWKdhmMfwkU81VBRCEIXTodXBBDFyHm8i6gqlYoQ+CfAgACGbdRyeaS+1FCnue/Pmm17gmme59h5FhICvMvdpqClijh1T1rTR9L8u4M06/KHfB3+3gJZx5bIQNrpF8r0ULwnPvFqVKIrpyOYbe3xdrDxTGunX2zL515uK2dfTJyuPdl2li+13aUrbTZ6th2c/pm2dO4zbWPnKz8dY0hXh+yOd/HWXBLmJ+j2y6WcbEMvJ0wYm+lGIphO69vR7jS3t7/dJuTbG+/ErdRizPYd42HRFG7GhU6Jy6DDPEt023ssI0K5dBYNd+5Zjs+2lVNPoeXOZ/JkgeV07DmdrbbxTCvpZMJqGyDgjmkdb9g9LguTg45eCOY8Y9s5LGC6PMjP1f6++2g3YNPASU2Li030o0FZl0p0RcmBckHUDWrDERrXMZrjxproORygZHS/jYzdsoIoTALjhfmoXwGgvemMCFROci0+OQa3EizzxHr5CxLASLLcKqMKA5eMvnHCLDEZ9B7gH6IKMVaRvJbSolljxqgIUsZwCg24mpZ7Kihw/qQ9Chd5+SWv1wpfNxubso6h6b9lH79wXE1kXMdww02sfBQVtGmP+EeoTADn8ibKanvfdgYlslvItjj77TFeFj9XVx062+5k0pA6NqD3aK0doJgXbv7FMGh57WJb2oCXTj/fDs6+3A7O/VxbuvCltnz+F9vhhV9q+5tfaLfaK+39ffdtPdkQHjhOkEYydq1DlUGKaLoRWSiuxoKRM26joyZ+OJX7ju+0jHnNhZLYrXTiWIsqE7kKnDLeP7U+ZHDtp87p4DWIOoKo63TsJtpubTPM78ZWhws6/sDd1FbaPgz6YHrQtvcO2w7jg509V/VMuZ60PcYM25NJu7+/37Ym4/ZgZ6dtEXe43t3fa7sojj3GnbuZkUUeweNAbUtbfATiIwuZuRZY437DMDrAsnF9LZhzhVyzIVVkapgvzynDxGjqTOb4bK+iEywKaQlnBXkv7lmupK78XnDjGmrpqE/FV4Ll00Bx42aY2+g59ISuyZs84ifEDkcjcGtBNb3hJI+xE0I3MYvi8B5p9lh/z2NNCNkmBdC8puFF4Jks20bapQuZesJqjvMUJOgKPkbxyqRWBI9z6CzfuFggG5cR0fikKaQIa9poum2rZnYqKxfOmId2KWMfwl8+T4V/2mijHcI/ByMUp97YANqvMRQanYKfzsT7agjrwTrDoo3H2tKpa8A92XBsgXSyQffB7eZ1heSD0l5q6FpxsbTKGQSaTPbtV+gK9fjLhIFLdIqaHGB6gNlRauG8PQ6TZCdtOnq0jqYbwBjuRKclcgUOAJd9fraAIXBZjbUPSm1MMT/EpZ3L5BAexp/jyvr4Ae8aheACYqrWkoV5fFa2jEBzDxwce+7a+ZBnNYtZ6Whxol2rHLMAniOah0ahpV3ON0FgUTp+JPZwNibdJXC0yzYyxk5eIYKDn1zwgT2DGo62bQ3vep22g6su96FMrJhTj66wQhPrVGnhROqNQMabcDGBwlaKQYWR8WuEk39EhVIml+6lOytdJgcIGTmmLvLYkXE9dSG1gP25KtQfeWR88RBHI7BitRUulEBmWRU6ji45dDjTP37KkMa6DVTlv0IhkIHr461ypSOE0tCoYlTRW4/FkscC1l8xzzRRvG6erALJIxa8J+kaBb46QkChNQojq5noi0MUpfMPB/DXobu+Exk/IZw/RR9sjcaOBEIIz+3AuCxIHmB9/hQlzFU2VObMGTZn+HriSey+Y5yJHfqYgU5ZkSn5qRXxyYHPfY5uB8mZAIkS2bFBR1gFVEaGF5YUIqWLjvHJypxz38B3WViEIY8ifM0VIeY4REMOhhttlc4aYsncTjCTBsBbQ7vm8wh0Zrbcp27fQpchjBmfeQ6SWZdK9BWfDC0YPy/BkLGeUCCbRIepwCfCYSSrfMdpPlYUC9oJgDFCWLVl/OYR3CRfiNsJVKxgJyCqoQhIcoubIO0X79oThXNgWIcTKXYWtDdGqWawpgUDbg2hqg7gRrh1J/uIAKY+7+s9xJtQOY25dj6h3mpZMsYiOgwwrw0XjyAShMJTOS0sbXuOZOnpIM4qp7zqR2rdrNy61lEctiMMaNv4g9b9GD0TR1BpyUdw9Oey3gtDCwUz1jTeDLwB3550ELPjBRqptipG5JJrT6SLxAqvySwwl7d8+18XN9v8cW3MyhIZBQKt6L4hYJxhAF2mpXUtuEOsot8NyUwnhGod4SKUCo9CBhEPJSIwM45Q09N5mXETLzuYOKej/MCMX8ifY+VnaNIxyHiuQK4uj9oAS7Xms0I6K6tsZAAVgQIMTBWMCmLVMS44qTQyqwgj6Lb5/FEXMOMyZ0WJzriLk2JWuyHA1DKlSimMKY7C4H7n9sk07ncbqxDlJcMCSHqLk4xlPREkskss80k4aa+7KiOGjtKjYikRgVSdkiqutskIlcoy1inodOUUOH1ArJyVZdEHybZF4TqY6m5SFti9wlUBGbXcrkoSJwWXHoqXEfc5uEIP7llTgrS0r6Vj6Ol5F9MPTtBBI/gkwhfaE0m3TaVgbIp0NureSg+VhiJp2/xvH2DJ+clbuu55/CQszp2dP+lA7ccMuqxdZ4bhe40E08YaQSgfxtIfuIcQBCLJ1DPS5hBT99Gj1s0PiE6g0dEzJDrN1fsSSMvr44jaSW65DRgHLONyNCxJjcFgXMorZC7lcteAPNAnLRMsRq0OAqbA+10HnU9tFqIOzznxQ53iSQe6KMBOpzX03yHu6wLlUe9UjmG4KXj5mYReEJwRljF8nmnbFZLYKOpcXhmJMf2rS120gpPAxT7XfeWEth5ZCIICT6P5Az+jmJCv47E6ty6VkO9gSgfam4f8wkP4ZbBUBW5O+uRZqH2UKB2Bm77ikPrLsipodaC8dPAP3MTbUilBei9EfV6viw8s1ymO5PdHSdIydlQoDCZFIMgLzqEF/WxI2fQ7F7ZHWih0pKkg83iDdOU7iijtkLb2mfSqJFFLemhZ5dzGhSTSrEOEUXRxq4mWOGqkeaBVf3GCoahwnGB7KB4LFAb2aId7r4ikdvP5YFa4SLC4ZDKu90zzfUNXxtBBlJ/x3xdO3RkutLVDSFdYrM83ORTsJddj6vurMRE0GTTjL8YKSxGyNYrCrEsjIMKsnK840+eKmQgnHaTQCKvrSDvYrUVcMjeBcVQcKhQlwbbZOXZs3obg/MjtIWbHbOKau2djyfPGCdq11riiJCi3gCF6tlco437aTtso0WBY78qQWotazULdMqOMWBxa5SmjZ1ETKlVH78ZH+BVW6Uy+uLwUsm/yn2vLpnw8FKN9UvCcjHH207ziYYUKm8wfayo8BcxOAXCUSYEObkY9kbSGtOzXm/dhRZF/yatAVL76lVKo4Usq6+Bj0QKRU2F63/L2hwJj1mTHstkvogtuNacB3JCMAtKLttZjGCKIBRS0itLyF1zJJ26clzCmshMNonysoMspI+RLykSZxt2kQwjvSZwwtdc4onY6TFZWdDkTPA718tEUJ3hCFkdaWE4JxpUCN8WlnCrUMNAQa6eWVNHGAivUELVcGxlMa1HMK7RYIxgigkF5mbaYWObrBS2SzzV5xRXY4qOSwOHiV4qDxkZAbZtKqNpHG3wkAvOYR/fSDhe2FtMxr9/S6F1Q3erekpdQFEPUS7vWYaSCYCRMYuCRj/ZxEnriZ5EDBLTd+Jn9A3Iqo40oHOswL8DcRU3hl55WEQYUHrg5nhavEmjpVNH+kja23t6zV52c68eQxdgAE89Vcgk/SpTyuvFpc10vyOdbI05c5XswtDt8oWsM8/cW2lpsk+PVCCbNzJg40YskkKc/F4ZRFoaW9qXjAif4rJP6xTAKIzEXSUv/ywvgkyEF7fG2IUJs8zAMtdDlZMOxq3RWKt+BgIg+sHCbC4VTt09GVrc5hgzjExXAbA3vEcJG+cLkYQjy4g1ShvEcQ5TJQiGs16x8A2HizCCCKiGlnFfyhFt8HDqTK1HtbMeZML0RDkgZ3UjrN9Q4RQZI3xCLIdJL/MtCZwXUDuK+AljfFfxkdq+YKQUCpBfKh2OefZKefAqvzNIpjAgN7VCJqVBkWi0IYANLty8iwbWMpXWqqsSPn4Jge8iXmED57rLn2T5b8icAOzBtXuWvCbOKxZRStu4pB54LpHf5ekVGItnBMu2oYxSeEexVDlmEQV7bbl/370ICGhyFLBxxMiJO5rc+CeGZ9XpJf0XxUF7aKJxpkwIn7WQE8kdx2Z7eMyE5k2zcJTV1WXdcXyduMgehQFIvfNTgI/eAWh5Q0Eu6KbsknHCwNccKMqi06l+dkeARQBts55oGeIb0mcixw5z4dJxoJznjCuXadAbzhpiruIsQQe0uWjBzNDEd5M5y+bCPHQ5ts3VER3B3GpeY+I3ppBzD5BDa8nYW9YZRu5CuAY8wvH2VYF5xF47li0FTPtG2IozgGCS6tIJRQJIq0xljxvmTwbgf91qXXYXB0XOttRZeGpUVJQ+0iLLq6wi8Qp6a6icDc5SFZW7z1F1Sw+CVu8pzCJPXsWZ504j0gUqqXFOpUr/0oRYE3MQRLietlJyxhghwbBdzrhpBwebaeq0/dfMHjvJKcLWuDq/QJgh2QVpyiBudW+Sn7d99FEOymoe+zrgwVg6YpNUzVWlE9EiMXtRlHdAOlfgAHAbA8QM02S0QgCjFsA0ex3AF3p3P2mwyFqsTDXLhsYINVhCjMePOycDOoi61fSRvwnGOZXPCxG0j8rzf+5FjiTlos9kMZuRaQkpUOYk/vR+dmAn08utH6QCinWFH2KV2eB2BRmepQblNfU7VE4WMBT+aJQxooXjJGdH8ucxt26EisUNLQI4mE0j7xE0tGGFi4BZ7VIhgGgnldpnHaLL0kdwyLXC9NmsEVW0NsydyL16DuHTgbNtRq60PIeKYYaatAlBmSUmzTKqlT7Joom+T9VYO7gFNQZREKWfbqIhymRMIbtLAMoo9R2GAa9rQHxMpJwxdx3QmfyBQGIIv57FstqETxqIQZ/IOApzxLLCK3uL8XVRN+46uH6JxNq/iTtXkPSLK2i0+rFL89J4OXZvp4hKOB67ioXy+6xI3m/rdgI0mqtc3ENiRgnwwaxuWOeEgRY8VJK2Wz0/QZT0oHbrAf5/TcfUak48yGDORsb7ZXxMNGTdZLfnzQqsajVBbIlanTRForeU+14tYDTqE6EddszLIa8rYURmTcp3OyLw9d/yjRzKO4S/jLjtVpqLebH7G2FVGkTG/SzjV5uByZOHIL/OVtRBX2yp873El4wNXxs7KnjKhKav30I+PoAixcNf6oJHga4/FiGV9tDYKpc9WnUHViladwgsuqdNrEmwz/4IL/wonLV7P0DY+mXI/CjRdrgCaSA7u55koCUeiIj4IYb9DwHIsX5XrY4THfLS9dzctXbhIM6Pn/vcOeYTHvQhfB7sE0DaQh7yhP381gWM56pP2rvzJZJU0KSuc+9RfuHgUtjAEARD7HwHUAh6424SzqghswBo1At4vjNoa1tY1ziOMxaUzZ9vZ9XUynWyQuscKJRQSQOtoh2n3YUqI2n/Wzbe6yw2TiWvyQTqF+HRE3juEmPaBs5u6blOsqixtR2WaHNPqqp1aWGd6Ebs6oJgj8IKNddth1UHpGIAXuWUAmEcFYMepHQ3BJ/8qgmeWZc09xoRUPkI6PG2oWJanYFcaefh5UqX8bzrXR3C8B066UEcRppRGwnHWOIyqsupmkKGvj0/CfKnLeq0/4AI7AhdNkRpNrJjz/tqLDmf7TDjgnZ+0TMFSJCF0l7eP0jm0FQfTcm06lwbp48GfuCb25/ZJ1dkLY2gmyuahv+u5YrW3xvPwkVjqjOwAADuCSURBVJNwPhPuHlvF3ZfXhCM88CjvpegRORYuwmjP97gXZtWG9A6XcWnBP3xB+irwBijFIXGd89OO+U84iO3xgm12UAxhEyGSc381jSzjr2AB3XaD5ofZWpu4Xs0qyRMrSp7MtnJuB7niyo4ZKFQw1zrEGjkAh9jZRa4nnkeudas4Ia0nvJ2iFixi2ykSPJMX6R57TGFA2NNhZqGTOBq01rHYwCyxySmxg6XwcD8uFu0t5iEvuJawllIKg/LvE4ao/FpahabGQxUN2qbe5acSonCqfdKOSilv3dLacxmxmNIYHKjT2jz2YzYbEKrYZhmVczOUhfWOdXZtDlzb4zl5MiEijipCjoFnuY6mwYHymeXs4CSdCO5a1SVc5sITvCMwlJU/qMdjLJ+RPHl0QT4GedyjzxHAOvZCah7gBD+C/c95BDdwpHFHG4/SHHqlDnEglsA74+9jKh+N9UpOb3Y1n+XL4gZotIp763YvJx261h0vuFolU+4Q2o7Q1KV7SJMpFjMalI4zkAcC1QwrnY1QuKWiQSfWl1VOrY2yNE3LeGZjowgErOwyRjkXBwxJc0wnfEnpQ2nJnTWUELIsUbnRPUObJFMJJzN9Joh3LBOnCq/CZl5Ld4JiQXGpJWkcZVTyxuoTegYIBjKTwGQEo/fC6KYZObdOT03xvkIHk7mE68hi+TzN9nnO/cCDeXPdpft4JcwtE1LHkeWWHv7EA7qQKQqgrBRplFWhBR/qDzIqTFIUP6N/RQMhVV6vU0fSi36B+1C99egF/MAnK17SXoXOc+FKE68ZH+t6ZsaZ8whJWT+FzmMsIfnyPDT0BaZ8RLTeWHBCFJEnKkjg6e7X2yW+deM4PJzBn+0QH7NCA3goaRRWfdiG4mWiSs/24SFpGE46iOmxQlw/wgC/2w2RFYi8LpWG0rV2kIxOup0VISXdl3+z3QfC6AbKGXfh17s8ztek5sRlBtO6vrqqB1hVXUhnv6KxgVe9YJf72TKYGRiZOCD0gpBnexKf+/3yNa9LQMHP7PKSD5sUMC1m8sg4RttXnZmOD4Nz7aGrqxfcGkMZZYAqDyCRSb9n1hD42ewrWlvMjZzL+AhKfoFPG+MqW4FMXvBkyKggy3PsY6wE9SR07RK/GgPbD+QjHlkRspk/OOWeFcmQvZUxT9EoSi9lradQSr92dSWPN7jT00RY4pnxsDAVDOqKcpTZpb/3qUeBLe+qzkupGbkf4aQ8wqlgFh5Ql+PRsAOaxmswf9zZGnfHyurmrpgGDAQwQwAnzYKXONigold9rBVFR3vlkWwTCv26lp5osCXHCm6y60JoxULboQAoKzXzWro1gfNoNIgmMV2B4gNz10Ku4sa4mDtWUCj0wbhN23jsvjgTgM3ydoUDbYkufD9h7Swqzi4xFSLQdIpursQOEa1dofQhNQymkDmTGc0L3gpg8hTzFYvQ4VqrrPQxVqfGZeJc5pBpfLBv2WJ06jIGFFA4L1fMssSeuQjiVYxaTNGpF8rJrNpvU4pBKta55VPOU+AX/9vGYuIwdOqoGIESB9pYVq6yh772A3j5fDXjTYI4ms+JnbxSawW2w7psG39QONcRCvEim7VFCL2wf4ilIi3L3eBY/eYqJgXHWDOqKQy9yQEPxJqbWwETidyQGgbbzJnRWmlzhEthTf8QuQ5W3uM6Vviw0nrFWkqZtkMb0/S+lrsX4ldcmEKVkrEe39HioFU0OskgtscKugh52K+A2GFYuVWtDQ2RgHacbJ+OV0NybYcO1MxkcpcwB9C6nFpPy7ng+PRwyLhRQaKDyTuHYH63oR5Aq9UZcA/XcW0H+RiMzyG1PL4/uaorIiBqMJ8M2DNNupPy2cbDtC6Y22i+mhGVK00soUuknKwdqwPjki2997BFTD7BAicCxc8cpdllQmhjevIQIxCKpLOvFTIbbBAX73sts9oO4CQjMW1KcWuwbhUA7YKmuuoeewHI2LQT2BIIaOM98xHEOy9sC9s60xdEBMq8ZRFN814JpiHCaujzk9ejYAzWYZ3SMfiEBvZJV75rR/jCst25+fs6DHklD8EIHqmjUzTCy7iS9kmHCKNKSjQsr3IQB0LQ02BwQqTFaZ9nuqVD5yksgmfiwXP5Np/aP+FAC48X8uUlhQmC+ekv9ePRVDVR4vZEtJM8yj7+8goWaVa+gob2XUZ5YYCmG3Dt601q7OxkTZRRHW9KJK1l3F0FgnNnclV+saIQUCtsveYtgRIdBcMa6Qex4TyL12X2LtVIdgJ6HmWgO6SS73PkTEkUnwi6SdHBOTeGEboCqY3rMElarpKAmSxheixAWa0wYh/6cw/QJDh6ruHo4QSG90zjxHbK9FpGBSHXZYnjolmCumXKuGUU9k0VwdpGYZgmbSIgwqTC2pRLJhXr3DVzhLHaIS4KvGQhRRxEzKDwoqRJCJ5CrbGf96ueuJzcd1leigAveUHK+1FKhAgsoZ88U9nGnHGu92N7jWkP//qhROB5L7SRBkEe3hKH1bzu5weeLNQrUZWf+cTN+Y6TDtXSYwRXfEhv38SwQRLVhbkheYhGOo3TDdEO9Eynj+7zRmc5yRRCJUBgXZ6sYzWiyRzXDHAFV+iIjFOlHeNPy/iVo+mcOoGRzXMBMRz4WpSsoqXT8nTCIyNY2PKU9WFx1WuCt/yiMa6OQi6D6b6R7pWGIcBDKk7APXj4loALEIiypzSofBVkHhVKNoM+usFRNKCNApOF3LpfpNWt3AwDGi3nLWH3dSRPLB5HtGJg+xftT7oMBoxCu5RBWSvH64WJfSFJsgCee+kLaOJ61FIUXf/J0OkLCukNYJG0MhFZhwIyu3m9Tl6hA4vQC5Qz5LnvnfCHFi9ZSghCzDpWuwtnEojmEg7RPNIkeckX/Koes3cVJE8CHReZzbDFR0mhHOVCyZBJJT4UFglpJzAd5+YVQXlKHE44dNj/+EFcbbCNi6vESVmlWv+ZPJou0kv7oHPJFMukUHKtYPqU3m0o/EBnPjuQ54MyBP+dzOF8oBZEUw8o50SQ28XLRBkfzstqqhWjJI46FdDkSYf3IZ1hZ8KIjiHI5zMvZ/fiztjJnZsj6xhk0GqsjFVlrKOYkWTb0HFY3sG0jlxX3cIJDsRySU0TJ2B0VkxYqcf0HhbHlC5pqJBitFWmCw7mLWidBEJrYSSjqQl9/f15cO9oU+2gJmB5LaPHknfuoC5xwa68cXs9So8oyRKkWiBfsKpuy4Jr14Z83JXkElRxLtrIM0VPrr2Xdltf0SHuD7ge4Wf7uWd3VSBfytCz4tUJqulkTx3iXovqq55VhkSrwoVfHHQopN5zcYqKviaf4FEU80kHKXesYGNtRN6AsLMiBFLc6WKYngYrpDY2lXBup0mt2puTJP8haI7/7L51xo/uSFdhKS8lS3kFV0Fc1iWl5Mj1iAs/l93ampM5vvxsEYVVgnYdkPWyJsssMqCdkN6SeUzzCOOBYzrYjpE5zGcDwwhVJNrZfNQagRAm+YqRzNJn5GC5rirvw3PQom8zjCIudnqpcM7LreyZTnjmk2heS9ekpX4vuc5Z1amgB3pXn0h7pwMUphdakjiP4uQXxgYviwQfon1mPelOvQy37uy6NpE+tyJp3OcNjXLT+u1JCnQESHtUtvEmFJoemIW6+8AJjuBCQY64sCRmZtb7Wm6Ub9ov7hxFOvCgRc9XFSpNpJ0wcvLQGdOFu0eAkzCErVXs781mc/CSZ1eyQGXCtf0slU46FBWPESSGsRimBCoTK+mQ6qReu2fSQCYNscN6mcDJJ+vsIN0KtJa7wrkWVddXgfaRSE1RV5Dw7m2DiUQQh2FE98DxrQ8FPwpAZk2rFGK1IoJJPnnECagy1+IBbqlHpujKpZT3qyPE1WAbYWMbEoolD3hxp3Dr4KU5YSIieRPJ431h5HmgmayCYlrwGtuWVY+7RZqfRUg2gXubeKTwxKMGlMGvGLnw9Fya+PO8Qyj3Cph1CgcIvikP7ciYexECS5I9r1qlDi9kfO2IFZq16kh7LGE14h+EbQ/DBpVV7okbJykLnKoq4WHcex7y3HohX+o22X7xfrWxhC35iKmnv1cgUk5hyjgTQO7KoNKv7gIBYGfYAqyZ9KL/63ljufTuVpGnAQhlHuGdcDh2jTKTBIIaRRSuPGrJDI6dvDYaPObZDm6AM6yZfOG3PFxpM9SVguXUvETV9bTji/C4qgirHaHFk+F9XueXqEJjfrpAMsSKU/rkETXzlzblnH8KtwViIYTPL1avw63HM51r7EJwAH46h7JqUielco8ycXvFIXllZv4BSnhh1h426d/FXF201p7J4gISM5kgfRQe6+Uv1jMNoIB0qGoSDamnT/Ferruj8MG9hM8cVUpa1TiPxDn1c9vvZPhcNC48Dl0eK3DUupRXYVuln7S1v529JAWacpk2OelWtO/oBNxoxK7etL0Ltrvvpwp1Yp/1tDJ7rqknioZgGzzPtTgR89VljrVWWA9EGBJPHJycKsVnGT0phRETUO/xAt+11dZjH+bZJOcnHYpixwj5LodjPsUId4QUjnQURMtXr7rGSFDPcpSoxGhmrQrEcz+W2jiKcZxuhbco38/Y1qIDKVoMMcc6irbjAJnJ/VpcvZPsnK+RDtAoQx9xuBmTqKyi5ZczJiotbudkZrDDMx3reXfdM4PCYsjY187trR4MFi0MnLTLfB7DALaRsha03R75J7U8iRU1jVCL0TthDANzPwzFeSeQYSxrdRyWPKZZqguemyDunode/lEq7QkrklBK0RlsJ4F6QavJHhmRLAvSSSvXkutIUyCFRsIumlmmS5M29j+w5wqjZYSVyD9LB3iV7Wlu6M/7fGKa/MI8ys95+p0grpzLEz2svu/SVwFHOryVPgFe8lmUfGbNBmzcn8AnCuQhHlYMAkpeheubIO6/G4KccBDjY4VqNwgTM7mAJCFeJOKvoy3NEXcTYjgGrGVrCJBEkmEtAhAJl1emdFUsE/5UKtFcbhsIBdFdGQMoZIPBMBZE4mppZdgJ58uON2nOYqaAjoCnsLsaSOFTCLWgMhrgrctOBge3GJHsxrSl0AMUZbqyCkGsm+0xr3lMt341MecKUDGAAQGjvuSynTKR4xnzmxoh5Eg7esYLU8k8jiepz1UlWVniuQxlPWYRAa4VUhG1TvHMpEUQrzYYrDtfRNYSmj2FCV3Z4reqvyxofy1enhcNbJvnegauKV5aoBBmRPTw0X6pCrH4WC7WVRxDGdFNG6SpglsyRxkHcuIURKkzllfvyHTyO6mCwk4d0sh2iGuBj5K0VOhuemho2hy+mbWDmHzqJK98mOVx4JBvStp4CDUD133f/FlxZc+wjd2FX2tPux1JnnToOejHDrAJYlJEz7XElig0Ipay61RjJlc4qn2ydQOEsYPihgSGL3VAJMoN0FYSK58Oh5gS3Y/m+LUroTv2UciEH2GVUcnjl44iNBI5gugCYoRX2SbNTonbSpA3LF+aszrasvl5k3O7ghzpSAVRJOUfJ5CWZ4xbbRvlFKQwLfdlDpKtIcJjvfzlOm3vGEoEessoDqZRgyASStMXbfpxUibPzNvXwHlCVyawxNMcHaBchfYqiKKN96VzKpMpzdrF6jPpIoNDszx0p20HegIqBMuasdrn+Mw65IUIPfe6qhOCq4SnXHDyXqSj7ntM33g/9LLF1q2S1tsCpjj25fsQENLOW+CkIHpBLOsvr6n8pHPdC8/wsw/cXiU4o1BUIj53ns2nbQJvyXN6ZRoP93g66RB2OU6gqVAFZkS71RsBMgTEhW71sRoZWKLqztagulbCyPyWl3CLNpv4xVtX+eizF5HXhusQqZ4LypxaWHcVxxcGuC6WiwEgMEAjrHSq09jT2Zi6ndYe1HiTPAPgeJ7ruJuiJlyZDByBEQHoGCav8iQTzNF1uEqB0+rccI55Iq7k6TtdYS4mqKn3bu8fGZC0aORAKZL3gngkPLmmACEHLTdlVSg+H+uVDY1IHmkmvindwUl5kRZWsnTts5z1cCt5zMuv5gGkCfnNI03Ttg6eMGTwtNXC5KNR6WubWJ2avN4vwbKUcLv8ClWQJHTHsu7SoWhRjyQAmOZbtsKR0ulC4VQ0N2hYy+rZhtyh/4VVwxFhRVkSag7BviEvtF04ZhYO2SbjfXhMq4j1hJ9UNHpfWTRwwqEocozQayaJUu4Z7Q1z01iFsHNDlvxCMjShfQiNbgPMFQBQH25zvJlO06px7pjPJUvZuc0O53w4rH1Z/ZCPBLQ+NZ19t7aGYElMenOoUCK4El/lkEXs4W6tk6qA+oErQ+ThP3fE1Y6WeexEPwbbM4jJdr75wiviZ91BgnPuWDYTOyQVE8g45haOWrkYguwJgdcJVZ1bTqbtBaQLggoCHM3EXwllV16CKkTJ1tVbF6Fv3yfyvW6g3yXJnqnclSnrNtf0k9bCGCHv2mD/1bpVBUBPoMaG5d0IVAAVIX/oSa3BqdCpe703lJB73XknkGYt/Cuv5317+tBfF5yiOf/qGnxVAnovtqEsKnhG8WgQihcUTOmsZyIdB/ATl4n2t+X23XkemLqrWkv3jDrpIFWOGTqCSFIaY2PnCFU/m+mSNglXVkLG559ENy9C5uJeZVYhK0ULsTi3s4Ux9vMDHIcuYyP/OkQbKSj4/wMKur2CzGJ53xQJJhBwbc1dCqxbRQAsylqfEzy+tjVH+8UipjRtoHJ//kWb0qa4sBzpRvKRBPPXrgikc627GlztaAWXNgaGUUaRcR0L0VaukpyyoRdZSPe0Z7DCxzydkqN9OO3cog7gqNgCw9zg4jhT7BSKwp1IvTJkrKFgxSMnxaSeVWdwjOBzotDlBjk7XCIQ5HfVTz0n9VgKJO2xMxP6/HWst0WEUxard5G9XwpAfAunnJM3oLjfw8hEU2B4bV0qqlJWDwth4BOjlE0TXxRp/y5jtnJ06UloCTza63yCdcsHCunca+5pUa3XWWWHOJb0vd0B/brhvrcnHKDM8YIsI6Nod/y2u4KhIGTNqYRCY049UoXsmQ2HFRSu4p/TaAVGwvr14rw0yk/raP9rOYVlh/iKldvT+47Euo9AJDrEPu3CYIhqvc66qs+E64qeuNKUd5wr+8pMTupohYUpT8gE4sldOof+Y1DB7bjaB1M/DoTwwpRhFG5kUka+sGg62Wd5djTlZQxu2Ib61gjQuV4+QLCsL4JbTCcOMod8VO/wUblpHhNgOpWDjNpPaNhVmeQx3SEAcIg+l83cCOdkSxRB8ZEhKZi6IvTCFymVRYp4h1/Kir/jVeBLG4DaXG6njPmkJZCSV6aOAujg2tMWUGEEb2Dlsw3dG0EFVEqJo/AQHj0ooaQzxMMK61yYRnPm2vtRRNCRjlZ59XutyotWKc08ZpY3uPgYjJq6B/9CyScMQiTxgBfhETvCFxNU3HpIbovpQ7XtfT99f7LB1v8RgkTsTmlkFO8qVovOdL9O16EOSHRA7RhRkiiE8fP5Hc6waJyrtaKxOuIqiI7bXIM4mWhpDsgDqjCB8NZ9XqSwQdxNP47Cb3+231ZxX8sqwgJ0iBM7eT7mGyFEP39nj2X8KZ8raGpIflmmp8CkwygfTVod55hYJZB8TjrRTjtVwTLEGnNeFgE6AF9ZqFk/W1rB8ob+k97mM3g/dJTxibqYZeXJ5w1wjpsdrpfR6rGIVjs7qXVwIqxQOYIvZ3aPZfrJkcCTNoIl5gtRopJgfnHsroBd1hoIplN5HyPI1m9GbioYKhWHMd4rT8PuUuDMUnRJ7GhqXq9VghHMrt0F3+LQ9pC29Ztf55Uq0qmvrC116DyQmNlzcvUfGVpeXudYnpINjdKwTtojzYUtLTMzzLX3taA23vW9Pg7Z8fPotuOEQ2F6jGAjQmCal5nAroMyWSJFCXkfkXMtlcEVEm7D74NY30XzFSsf8Nc3Msoiugv4SKIhGGrBFfK5uRVAIpR2shMLQ1xTO3+yv5/nkCOEdz6ZRkjEpz4jN28jhLcEA3wQSjslLin5RDNMKu7UJZNW55lP5kIowdWOjkKxfvlJAbVddDj/j85jVVapuziHjAXXIlE2kiURrU1itDzpcTODogyqnZfpoEEY2cg1+fuZzMAOspGv9EE9Ey1BrC0csaa6nKkQGPzvg3AUyqqXOsXddKI0yXlwk0BaDRSZCOaeOKiAqh7LBHV4t7/ON12ETZ4og4eE2Fi0F0fxo3zql965zLVlrL7qBBfardfjO7Kufc4YkfJZ7C4fSpeOTvkQkNWHDl0fcD98AWy/xrXCuEN5OziojdOCExU62yr+K1H0Jx+KIscKMGsYzkbJ7Jh8aYLWRbxomKtv7FDfe1xhwDz2s7O4li55a23q5lVod5e9+b1I1yqqWWsqfbkN/RyYQgjhNymTMQJc7FvgbvM/mSAk5oHo+7v7WMylfJ3KZ1Y+R3InAzsPDPMFKwVRLWi6jKYADT2XC+gsLd9cF7zruF6ri5P5VRymqWDinlIswisDRCqcyZ0gaDKDXQlTyR32OiGwyB4mRNiiuEgoK2Jd5lEQYepOCIsbhWUlusbWA9wwbAoUPFvZ5Rd3b0ljFUd2Keg5nXzmyTXRx0YydTyGSkoQbYHkY0AKE+3xl0kdMkW5UFaaBg8DRwU1CoZYY3OHHraOM/NRSc47nGszK/ETnvWJg4rINqgoVDXWR1lfQshP2Eq/+IBffoLuBRP+CWk9NxZvKt3iTyn6lPq5MfcxB7h63/YryJl0hIaTmZ/QK0V1kkHKHCuM7r3XRtsftfn9j9psfyuNzzt2NOoQrTNqWLW9e0jeVhsdTtrpAcSY3m+rMO3ADoFQe3sTysicy2063ocYupO6nDX1PFpeY+g4bePZOO6oRMyUNAI2GIzaeDwN8dZPreO+FXOORqMImVp9DYH1VRoMZdxi3V0XpcskavQZcH3LxM51NtZxbCwcDA9P5NlnzoHra2YKtNrUc9gudMg4RqtRV2GAvozV2NAwkB1OHclAcLySNybIF4tikCs6yYjQkFc4AUOocSFMprRxbjtpUeoOk5HRyTNf6Vp10b1MKhzaFOtEPaWAZF6yk6bS8KEViTmXYYVjnckqbsIkpcbQ4qDgdTgmo3mlR7Xf2Kf75k8ev2itrM+fFlr6kCUTRwpmxocqKOtUqJ1l/8Tq2+Q8VkLJi5IYeZ02dnWKAlVwv6+zrjPW5zo0sB+B737Bq6trgaNgxkoqyeCzmJYiiOt9wkGaHCv8wlv/Zfvi6/9Ve+6j32+bux+0pf1bbWO60zbm+0jax+3c7W+25z/6zfbc9d9qj3/42+2F219pz935elv+6OvtAMFcG0FIat/Z223rEGq4e7etb91op2f32/r+7bY8vgGxdxCwQduDeXfVXmvLjBXHbevBnba6VBMw97fu0QHzvCmiK+LHYRVEugX3eJpO8BPkB5wPRrqdPnfaxXIctAFC7us2ZchkFhmNjmXsayfJUK5vzNeT0bwMitP2uHDkz4a7cEppbLoQxsorWnSsK4bkEoUoEwVqW5Lijsl1XOgK1+fQFGjEQg0eoeBuhLQEqrcU3igXUKamFOnKrw+2DeItE1leiKbnuaKMbHpuKDRGYPOTocvSe17XymQezHMS19Q0606eEu7aKYJr2821MBUoWUpcxS8eTawVZWmrEzlRYMDIp9VRhlEqNqJ8+HggWvk+uMzN58qWqQUmlCE9620tI04dG9s8rzKjbjOgT6iYR2j0yRSc9eC4n5U40pCuUHm5Ain0Bq6Lzc0zwxicdPik5RVoRh0/97nPLe3u7i5Np9OlyWSyhOVhvLu6PB6PMWLLyy9ff+/Ly1jJs4e77cryuJ1/8H47v/V2u7jzTntm+6327L1X29Ubv9+e2H27Xdp6q13eeauduf9WGyFIvumxtnenrSGEq+M77dLhvXb19lfbs7e/1q5tv9ae3HqzrT34oG2Td/PcpRBza+smx3lbI21479vt9IN3EdzrbXP/blvsbDec1naA1ZwifFOY3K09FpPddmpxv42GC8aXO+0QS74xWG9zV/DoMtNrA6xwOhaLPkBITXdTXRQ6HVhvngw26DyZfwYzYJ3lnxo/yvxeeM592lVuj0ylIJmu7JIP66o7nRe6wTXMHmrLBDJiWV3XksqYfmnWl7GzJlhXWvf/KCgoJMPpEVYQUqh6SxJrBQ4ZywY38qv9YL5SHsWQYWD/0UYF2RriQisk8rgKQquuoHrXhqswuJ/8JlmhmMvQJKgwzFsvDwRghKK+4SK+4MO9jE8tnzpEV+vF/Y6OtQ+P15R30ocOqXGyZchDvQq35aWBb+1EkIFT7a5rqWpD44X4CE3llTqpAzqYR+UjEuXe0zMMO3xqoPd25eav/SZVqkHn0MXJECOjryUH1jn3CP3nwPS4MHDfMhjrg4O1tbXDvb29Q2To8Pz584evvvoqt753CM0eCv310q/+6q8u3bx5c2lnZ2fpwYMHy2fPnl0B8Mr9+/cHCObqn3r31g1Xy184e7GdOnW+zdC8KzQss1hrw7a/db9d/wABXB90K+fxyyHMmSc+35Y3nsqiXj8V57c+VpcXbQXhnt/5OFZrlQ64s3q57T3z8226dhVhW8ojlAGCdBp3+MydN9s6lvRwTUs2aO+uXGnvX/1MG5PXndQdk65vrLWL8wcI+utZuL5zSEQr31x7rI0vfwZDcTodUd8SwY3dvY5i0ZIutQeTcds/tdH2Vi7SORuQA0Ha3MCy09kz3OwVl865qoNOhgaGBS6QvKlrZojl4FaNsxBk7skYMqt72MqkSZdRFTgFwfsyVcZuNVUvs2cVieUEQDSLZ96LdUKhyINOollphLTrySW8hsUUCi6PyuVUUCnnKieKUk6o8o64WZz74JKdGUxMO6hbpqVc5gpENHcRLJg4LiKChm0JngbTxHgJ5WYznDU3BAd4xfFZbfFBYiw258R8r0PkuYwOUnBJj5DZXo6SXHzEXNqVu+w54MCnhLsfI9d9Ua4xpIJI221nVZkqaqjkYzY9r07BAfVzX//V/z0Hn3+MocMYPHEB2x7ne/25R0RinzaPEXDs12TK/SnpM8L8zJkzi9u3bx8gQwfPP//8wa/92q8J2tiHo3Ob/HDor3+oQP7Zw6Ubuls+B5vvjen0GdpIxqOhEH2KhnfJ22BNd0CQEIp759bOkA9iwSgNJra3XCZ3d+t2e7CLK4kFwn5hlc61a9d+BiHvGVzGhXAIz52P32n7e1tYK2tE059/uq1e/VzbnmPtqFvL51YeZw522tJHr7YRCOj23J0ttw9OP9fGj/8cnXW27cB4EwTizFprj2HdH9v9KBNQe+R/d7bS3lh/se1dfBnmGqBMwHVtra3NttsFrPopFOBsMqETD9v26pl2a/Vim2ChFTAXutu5+MZtCCcsk1cr7DhpscQ9p/FlbLkBrstjFRjE7+/bNREKLW2Ee7UYi3TzOdGl1UgPQjvHveFV/sU60fY8ylFIaB+2PULZhpvghFDJfSgEGU6+d6WS8HTRIogoAwBAQ6VoEU8yX5RC4BQaZ8ota7Q3amJEnMlo36tp7G+BeyzkIigeM1Os8ka5KiXiJK6xmBQQlvVoycuKA1M+o08yHgZcvsYM1vKUmg42Kxj5chVlqKNcactYH21S+dlmFQLw53gsusNJA+gcz0jwejYqo+BCwme/+Xd+OgTybzzz/A1Xq0zHjOnu4Tbib0tyGx6rQGNGG6NMjMicak5oQ7MQgj3cRxcG2FnkU5fOJByM5GOOIdbNBdxLe3gDe5NYFwkX1wIiuiLfkVdWyfDb3DjVzqxfwHrZYYwRyKsWnB1M2vvX3wPuIVaSumGE89eeb4MzT4ArFpL6ZjDK6gAc7n/Qxh++2TaGWHKu7yzW28pTv9R2N59q40MsPpbzcGOznV0+aI/d+047P/sYl2aIe7za3pifad+69LPtwcZFXONFmyB4q8NROzfdak9PP2ynV5zoGqAwBu2N2Vq7fealNkNo4aAoALeOWJ7ttjOL7bbK+QIvQeuwvdhoi8Ep2owAZ+yna6tnwQ/BzJKHZVxoz1VsxAiiDAsO0mdFCzlDMQ1PJY+vFjmulP+xA9RTlsbnsPZPKYNicj+IRI78zCNYXTzzKDRaNhUJ7FyTIvzy9WpNj66pikFlo/dgGh2ZRxdqVrMoeFEyHc7gG+tGf+mS2l6IHLwVwDzEp2gpJosVn2XszA3zq0CCN41ZQtmYL8XTbnUM6aSpoM3vSw0Uj0Lyxhze8pHKAC9PnnvpK//O/472TmjvhKMCGCH0+K+UQP7tz30OgVy06WTa9hnDafX8Ocvq80THGGvra9HAaqg8j4Ra0/1Jm2IJZYCavgcbiUX+lSGCiACr2Q4Uup1ddJOTAXSc+YRlLeRdHuhq0g0Qz3tquLhVdixpuiAK+tS2Mp7MF7K4v4lmXj6wbDFWZl7psb3xXtuxHW4hT36G9e2JK88BZ6PrdN29tXwa79Z7r7fx9s02Gp2mLjpx43IbPvuLbbxw30+YUkUBzE2GGcNbr7fBwV4bro7a3ny5vTN4rN147BfbA6ykysBvai4ztrw032ovtHvt9BL0oRfuoVz+4OBqu3HuFbyNWu2iq4sdbacXW1j/boaYuI+w32gMG0YXpE7owQFBQDnh4h/CRxr4tpC2KEiHNwNccdqjhcpkjhaJthxAb0gjh2o+aR59CYNL9yykEBBtjMXip1XVYrnZdRQsbfH7JI77swaWn4owSiByhbeAcovriusfZxxJKcNViAvX/I5Ds0EcyaZZnq6gvKWEJy66s52VBc8smkCYnYhbXqWMuAPXMbxCC+tyG8FVmAXMmHIgnrqrpAlfy6lHo/D+7Gv/7g8SyBy9ho5jYP/JCeTf+vxnbuRlYUCh0NJoO8fGZkUMLYsbYsO1kNx32VJmLBGeGidRkCy1KkeLgaBQTuIoVAvGgsvAtJKaYXNcVWUyLoDxvaemy9Z+4sO11Upc2A4raD7ZyQuZg/JT3DQ6URd6VbDAct9XrdKhzKoqdfKJIst6kXaUml7ACLQW2rZnNg9b7aKEc2uXwaMs+Abi7Kof31z64ObbbWe+H8Zwj9TLl59uj1/7PAoES0y9uli2e4B7ff+9b2DJgQF3bs9xna/9Qtu78FkEDsVC2b3lTWBM2rPzm+2Z6Z224SQUGLw2HrXfGz3X7p9+lrH2cpsqdFiqVWj99OGD9vjyPjSf5o0Zd4W/i6V+b3q+7W9eQTDX0lx1mSpM5bGui02bkSMEAo9k6RRUxa+nn/IWDgrL/nE5ozRDdFCgMDRN0TOpvXmguwLM/fwjuxZLayYNdVsP8GDqvU8UmK64eXDpS9iBF/7o+Ihz+SvWkvwqUxd/oGU7QUXo7eIUUeAVWYYVWm7y21cRcPrNWXJnz2UU37mV36wj+/rSh1pNvQt3qnjlK//d/y14KIwK5Rgl8AMFEgE078kK5HA4XPkbr7x8UzcklsjeBKTCmGl9O8uggHCdzuN+9rTxWsqjgeKmEGq6304oYkp8YRxKOLmFG9mhTtcMGMnDJWTnvNN2MkDq7dum/nsIJkHN6pg3s3J2Nvfd+aDWVMLE/LfvnTc7cIIH99RvPETzc8POFqpiCA+EkeEmTnBRYRan9nUAcRaDtyuSZgjNHIswEAdgrOFijixM+50ECSRouEAQHzy4R7NIkbHJcu3KC+00VtglXAerazAUFhoG3r1/q9147422tqHFxLU9XG9nX/xzbXH6KVx/xru4wjPKDGnXmfvvtAu7d/ImzGSBQI7W27e3D9ubpz7f7lx8vu3Oh+hG1MrhoK0j7C+2W+3ZJTwY8J3S3rcnS+13Dy+2nVNP0zIECeXhIgSt86mDbeI4OIjvGEt9b77eDtZwj7E8PhbK3q78dLnLy6BPsFZ57ohwO4ItReuEVFlihSxloIu0VtE57HHmVcFxUimzpuBn3ymQfs7c7nfOwpC3W+i34foQZU/bGe8r4ApdLW1k6MQY3+7Ly+3A0gC4Giw7Csh/dPhnv/63I5AIouPHjCEfEsp+HLn/sEBqJckznRP+2AVye3sbZbOy+jdfeeVm/+a+FkTtQ5PiAilgasdyeRSgqtG8Tg5wEveyto4owYxwQjDHFf4UDCEiiXF3o4mBm0kIBUpUlQgVgBUkN7V46pHQ6cycGzJFj1aVCRTMDPhJ98XyWDcqVUBMFYzGWHxsZ9qA0IMp+MiABT1KgZ8ztWSN0Fqz9LCsr/CILaxMLgWfYNtTSjY2n4rGOoDTWWKF2t8KQp5tNSwHQ/v5Bt9YyfuhFJfpnNu8dOYyyhGXX4aDcR1n+a2V27dvtK37t9uIcal0dJXTHpL23Gf/UlvevAo9RwgxLjEVDJfxSLDoK/du5JkvHm57b2/Q7j/7F9qd9cfavely219ZwwKvtTUE5JXF7fb86h7Kpx6sv7G9aL81fabduvhCPoyawQb4afWvHOy383p8tFOP5MFkpX18cKFNT53Lvkq6uIe49Ic+TVjsgi/jZtrvkAimaYejTShInjx6Ws23HDFBWUElbbTcmShSeCnj0EL2WOiy08G+vZFX+LCICAlK6CCrwVa4tz/BpafcBuN++cr78qMTPK9889/93yiQ9E0sJFXFMiIDGUMaSdsjf9zVExPIS5cuLW9tbVHXyoC4+jc/8woWshMkQg3Wy13VvZQ5FaY8+OUeiJeWo+5+eZuMnu09cGEjYISylpyQXwb11RpZ3uD/vGvpOfdr4G+91IOazLn3yGiMkBFMV8BFUavdb0mYdPNLDzrddZG6KrqzETLuCyeTHJzwP2lm1zPwPC6axb3vLelhIeEmjURDfwwtwCuXwqy8fb48j1QxIFCp30TqV2DTGl0zskbwgW+b8sYHORV9IToJRnPI6ojTvjCh6snjBu5d2jzX1nGL/WycY1Oqa+jbLLS4tfUA64a1Au4Al/bll38B4T6F4I4QRtJhfrff3P/ojbZ7541YIV3QO2OUy0v/Rts5/0QbOx+H5zBuo7aK5X1u9nF78uB2G9i/CN/XbrT2W6PPtLuPPZsvHLt65nB/CUFctKcPttoTbZu2zeX+dnO8aK8dXmjjc8+04dq5Npc+CNYhw4rl/b12ceDD/OW2Pd5rM7Xr2iWOm208gVfIu7q+2tYdMuztopCQKRTV0I/iQgvXSavAdKV9Pp5VYQj7iCivvfiVX/1fQ7aHBVIreeSyIgtHgqkgKpAK44kLZLmsMLEdrATJGWoyGUeBlGNwy2qgrLsHu3CuQLqEK+NNzh0/aklkqowzuSfjKyhZdeI1dYiawu2yOuHJkYHNT+2cNOHQAZ+0T+tbQmlqUBQtYIi7z8G0Qlwkb5iWA8TNtQfz5VoA+kaECIEJ/lHG+0LI1D/BXFWGDOJZyeBfQhaB78radgHmsQjXTnbUPes2jXN+8RzMGhxIDBzx74SSdmvlxNv8ntoFaaPW2r4QD6I0t5zjXBMVYv9k3gXAFnoCDIB9dLSGSI8UFgXXRtLSVYR0dbjedsfbiXPg6xGNENhnnvxMW1/DUvusNTOkozaA4e989Ga7ef3tbN/pTO/WfNQu/6m/2sbnrzGms0+Aj9u8tjJrZ++/14YP3s3zadF6e2fQ3rz4c+3+1c+32eAM4z6328DqYSmfn++0Z8e32zr2eH9l2t5F6H5/dqVtXf65NhmeDx5aeuxeO7V/t10bTNqACnf3Z20H3niwfrktNh+rdyBp23DE8MPHafv7maV/+dX/4f+KfnE8qFAePfYg9kKYI3wSl3VKUDDJO+sF8vLly/MPP/zw8I9FIAdQgcoGf/3FFyKQ9rrdn3EjnSnDCT/MJDPK+B0jJo8CgssVRreijr+4GVhaSMvrEpKL8qYjvIFrFU5jyIQwoPcom4fOlIsD2Alk1ddNTgQHynT45DGM2YgRMZSD9/sAFvkvjOCZqvnXCWQskEwY5HNHxJK/TjnnWP8r5FUf6kj9RBm7u1FwxC/3P1EqESv+qp2Fn3UIJzeO/nv0DJjCMKHDJbBUmFyapBsIKoRSZt5KnmpyytYyODM7rNCjUG2RgXMVqj3gx1XdV9eJMaE63tbyuu2FHg0kxdqTEyu5trqOTzdpO4zZIv7cGx4O2+MXnmDMNkwfuGQwW/vjWt+7c73duPUx5Z0Nx8VcrLcXPv+X2vDsE7H4iwG4LZ+iDMJ9//02/vA1LKCQW/t4d9K2nvj5tv/4F9vW8jrjacbCeL3efKo9aM9vv98Q6bZHfe/tTttvTy6329f+VDvc2GgbKAsfQTmbf6ntt6sI+623/xf/S/rF55BCyaQOfZBxo8c+kh6XdT6fK4xO6uAjtNn+/v5Cgbx169bB+vr64R9JID156623lj8tkIa/8uSTt3owMpJjRwWutL/diVD1nUxHqtnlIx911MRKCaRc4ljO66odwnJDrZ4XnxFex2Myoj+ta6wsDJHxqmUETFoeGJOvt1RlrbvZOoKMorXVrRbHKgZU69AaWzbMWvilHaQFtz6kDQoNKsOJCPL2IeU5ljUzTyewnHsjcgY+ylc2rbJsBLKEsTKTz3GkiAjHIp2VN02IPX0FelSOkLRKDo7eqdnHyi08hTCre2hTCULB8CdtlK+MyaWh9UBgJ+NUQpliATfp0dPHqVUPSmPVrzoTvxRPX2ew6zPJrh/lCxc+uMXK6oI2acWFQ+WSNIa7WoroYLVwrU8xbh0wlj5oExQKgruy3kaDUbu32Gu37t/KTL9TZLPFtD335Ofa5hnGx1z7ZSvd75nwplvtoze/2hgeU8dBu4+VXHnq59v6s1/CD6V1wPBFesOFxXYb3nq//ReHv/8/p526qwrZ0cRObxkfuh4/JIxaySk0ioU8f/78QoFEMA+uXLly+BMRyCeeeGIJoKu9QP7VJ5+6VUJYsDyGce08O5I0OxGJyL2sfYSQESKfGXaCmz5V+/q/g5WKOXWHAYPjNfmj6gIWnSzD5TqMI4NZH7CJAnUWVSwcB4TZvCY9FnhO/dbnz+dTMIKuokyaio8EuuozOTgpPK2E0Duxkslvkvh8Uk8F04RZ557Z6TK1a2MrVDsivKmuOycEDlKslRKi17WG1nP9AW6Tt/A0rWDVapSA6gInFEo+XeNKIZ/Y19hJYXeJnsJgqwAW4Yz28Ohp50mkeQGgL8hF8IPm0rDDwQxSOd3TAbAO7nLlTK0znc4deIP6ncbymSFjuewmn0cQ4ACOQ6zsdBfrOtfoqAyKV5y1HayPYvF9oN+cjKE/V2mj3x5VwAcc8zEhx6ngen+8C1yUh4qRMeblc5fbmfWzoIDwOvMrOrjCE8ao73zwTvvnz5z/n5EUQaNdjg+PhNDIdS+QsY4eFUbyzxTI8Xi8+HEEsnr1k1CU4+gCWBeY37t3Dw/ssG1ubmahOQIJDsvLz506/T813RBB7IIA0kdqmp7pSDCPMVt0wFT1eKQv7zkwJDLXpmsVFF7TIihdJ0QPe0laMbvHKmN3R+AE4n3KFwNVswqu7jBZ5H+SZQgVRRgjlXtdZQo/2Ykb/gWWFqHgVQDn7p55IE2OSQ/wOk+m3PskX8Dwr+DqTHZH81WpCt39CtbHNUfx65ML1w5uTi3TVec/04gpU61NSHHSYSLogXDCjJ2aCR3iVSTTwzhYj5NPBcf0+i5lnZvLozV1Reu+BMm5jzLrDYvg64SKs8Pc133Os0rg5w0M8PFtjPXTp9vGubPt3KWLbf3smTY4vdmWN7CajFf7L3Ep7D4jXVkbptwB5zN3xh/itqIJ4bK2MsKOboySZ+AbQoxHtyf32xbxwf79tk28v3+vbc922sH6cvtgtPb/pQVxP6FdjkQFztnFpEE7ZHGeBeakLzi6uBx2xb/gOBwOs7gcGTK24ywuN8RKaiHxg5eQ7mXGkxi6lVUqXKWyAQIzRDCGnA9JH3G+BgIeR+QZAWOde+4UlDyk+ZBowLlmxrEoyln9Zv+h3+u8D+LyafwehUfhjxrUNQ8fZb4ID6ccIkS6ZkYFTiFz/KgQTuBtLWAmcbjn+lbTMn40ukqH9AgqY0ZEZDE/derUAbKz4HjYWUjrejgc4fL9LKQhr2DhAzeke6m3kAjV8vb2NsM1hvFEpB8Pdcl3ThRWPMVDPMzlCJrpAuI8wsWx0+rRtpyWBuFeItdql54gpvWEeRQfxZ9olMfgN61cnxbr1h17S9i/ZtWfK2wZI3Lto40IHiO4GeexksLo42g0wlFcHOqu+uqVzz07C3kkgJ8On7ZA3yWQn55p7RcH7O7urlChvquWMtYPpNYQUM/XSPdcKxnryLnHgWU4xjqSTxgKrIIbgTWS3uPwadwehUfhJxnw0Mu59xwe7a81BAqWBkKBNSqAEUjyOZ7MM0mP8LjPGz2aHgH1qHB+r2eQwGk/yEJ+mukfvv6+M62YYq1gXNfebQUJXdg1BNPrEYjpokYQiQqqAqmbusp9hVLrHCvKPetJ7M778cnD+DwKj8JPIoT54cFcwH9eJ3pOiIfmkZhxIfeOLCQ8HtfVc4WT9Dx3JN9UdxVLGAvLvaMJnR/yDNJwdP1phn/4+rsEsh9H3rt3b4VKV7Caq65pBWn3y4j1I8RagkwsZX8PhBVYhTfjRs+5RxvwT3F7yXPk2pJ0hIPX3emj8Cj8RAK8913CAP/1ljGxWBKmXF5ecFAwdWO/y201cq5lzHl33VvQOXw+P3369BwBddx48ENmWA1H1z9IIA1HbitAl/uJnd5t9fEHiGeCh7yJIKQQRhBJjyD2R+IK9y1jq3uXNVYRoX3YXX0kjI/CH2uA9z4RAs4RoggmEdaMQHrIjClZMrnDUeuXSRvSj4QQwZthpOKqUmY+nU4Xn3ZXH5rQ+ckIZD+O7N1WKlA4YyVBJMLIUaGLUHrepWXcqHWkEeZVKHV5dVWP3FUE8mjyh/goPAonFSKI8KeCqbt6JJQeFUTiAv7Mnjnkj+B5NJJNtzaW0ah1dHb1e7mrVvbjCqTh4bTv6bZ+2koSVkAg1pKs/WRPjpj1jBs5/y5h5BiBFLbXHrl+JJCPwkmGCAJ8+bCFjEB6DVvGZe2PxDm8fiSYCmB/riBubGw4kbNwuRxCeYABW/gM8ge4q58WzB8qkIbvaSX39vaWHUtS+YpW8mGhpEFHRwQS5ZInp6ZFCPsj8btc1e74SCAfhZMKRwLZHx8STOStrCS3tIIKaYRyMBhEEI0EH2/k6L/Nzc1FP3bsreMPcFePL5CefNpKcr6s6/ppofRowJfOCe1QBj26FtaWxkKSz0F1rGMXvmsc+Sg8Cn+coRdEwpFAGnuhVAiRsQP4VGHLsQ/wu+6pR+9FGPEaD3RVsZQHjh21jj9gQbnhWAJp+JespGtbv59QYrYVQLF3sUAEkvQIoecKpYLnucB7IXxYGIHVnT0Kj8JPPmAsurNPBLE/h3dzDR8fwr6Z4EHeDuBbJ2tg4wPdPtMWpHmMMCIPvtGhRczMqsL4A6yj4UcSSMOn04+s5A8SSky1K3cikCC4TKO1iBFCcDZtyaOCZ1Qwhfm9BPJReBROKjwskAZ4NBMwpmFIDhRCBbA/KoTwuqtvHC+6EfJ3CeOP4Kr24dgCafiXXFeX0n0voVQgQU5BXFIwvVbY0CxZnC6M3joaTPf4aYGkwd3Zo/Ao/GQCLmV39knohVHL2B9N8wg/x0oS++sIJHB0SY+EkTSt4b8kjML7Ua2j4fsJpOGHCqXH3lKC6JITPWiXpV4wFTTXwCqQCqfXCGrKe26a54bvZR17QX0UHoWfZOgF7+HwsIXshc9zBbBPUxB3d3ddkxoB7a2iwohgHvbCaP4f8pjD8L3SfnyB9N/3EkqPvbVEAHVNI5imK5weFcwzZ85oHSOcpj0cHhbQR+FROKmgcHWnCb0wmq4A9tdaQ1zYw/v37+vKKqBHVhEhzQTOj2AZDd8rLeGHCcD3up+0T48pH3ZhTVcwPfbCee7cuRxNM/TC93Dao/Ao/EkHBc3jw0KqJfTYC+HDFtH0n5QwGn4UYfheeZL2aaH0vBdMz3vh1J1VMD039ELaXT4Kj8K/UqEXSgUvCYReCD3/XoLo9Y8gjIbvl57wowrF98t3NKY0PCyYhoeF09AL6MNBYe1OH4VH4U889EL3cOgF0NALoeffRxANR/k/Fb5f+lH4cYTh++VN+sOCafi0cBoU0O7U50DfD96j8Cj8iQaFrjtN6AWwDw+7pn34SQij4ccVih+U/+je9xLO7jTh04L6KDwK/yqG3gIaPi2AhoeE0PCDBO5HEkbDcQTjRylzlOfTwvkoPAo/zeHHEMI+/MjCaPijCMuPU/aRUD4K/20IP45w/ViC2IefhKA8ErZH4VH4JBxLEPvwkxSmR4L5KPz/a/gjCeHD4Y9biB4J6aPw38bwExPAR+FReBQehUfhUXgUHoVH4VH4qQqt/f8AztDI6zomhlgAAAAASUVORK5CYII=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0" descr="data:image/png;base64,%20iVBORw0KGgoAAAANSUhEUgAAAXwAAAF7CAYAAADR4jByAAAAAXNSR0IArs4c6QAAAARnQU1BAACxjwv8YQUAAAAJcEhZcwAADsMAAA7DAcdvqGQAAP+lSURBVHhe7P0HsGdbdp+HrZtzzrdzeHFemjwDDGYwAChRAglJlBhMUSWVXbbLpXK5yhpWqWRKIErRVNmiZUm07KJUpEmCIkiQomSJAIYDYNKb8HLs1zl335xz8vet/T+3b/frfm/eBAJD3f2/+55z9tlx7bV+a+199tknDt2hO3SH7tAdukN36A7doTt0h+7QHbpDd+gO3aE7dIfu0B26Q3foDt2hO3SH7tAdukN36A7doTt0P2FXVzv+YXR/mOt26A7doTt0H+b2asc/NK6+djx0h+7QHbpD90+5+4O0og8t+EN36A7d/5LdP/ERwE8r4B8qi0N36A7dH6T7cYD1P5WA/+Mq4xDkD92hO3R/GN2PC7h/4grgDxvgPzTur/7qr9bOIt55551D4D90h+7Q/YG7p59+eh+gf+3Xfq129j73UUD8pxrwP2rej4pf9yf/5J+snd5zk5OTh8B/6A7dofsn7oaHh98HzL/xG7/h4VGA/cMC+Y9dAfxBAf5997TgP8hyPwT3Q3foDt0fZvcwJVA5RwIPGQH8IGD+hxrwf9C83hcPC/59YY8C+eXl5QxfW1v7Qcs7dIfu0B26H5tra2tLIO7s7PxAQD6oBB4xAvhBAf0Hjfeh7scJmh+U1333HgbwuoeB/I8L4Dc3N+vOnj1buzp0h+7QHbqIixcvRnNz848EqD+IAnhwBIACeDDuB9Xhg+59JPcjgWjNfVgeD96/b07+QZD/MIAXuD1ubW099P4HubGxsY+c5tAdukP3T6+7c+fORwbTpqam+9I8qDAqBVC5ShH8GCz+D7v/oe7HAYAflEfee9Ci/yiWfGWZPxi+sbHxvjw+yP0wCuLQHbpD978M9yCIf5BraWm5L+5BgH9wxHDw3sERwAdY/PeFP+A+6N4P5H4UEPywtPv3DwJ+BfYVwFeuAvSHWfAPWubVvY8K4tvb2x8p/qE7dIfufxmusbHxBwLTBxXDwWsVwdWrV/Pc8EdZ/o+w+A/GvS/dQ9yH3X+k+1EA8IPS5r1HWfYPs+YftOQrC/4gqFfnfX1977t30H1UYN/Z2flI8Q/doTt0P12uoaHhI4HkoxRABfBzc3P33Tf8QfB/mOX/oMX/T9rS/1GA7lFp98M/yLJ/mEVfWfIVkFfHCsArYO7p6bnv+qD7qGC/u7v7keIfukN36H46XX19/UcCykeBvspjdnb2PiXieRW/Av7qWFn+Xn8Y6D8wt78f/gj3Yfff534UsHtY2gx7mGX/MKCvLHqt+YeBfG9vb92DYF9dC9QAv6f3gfyHWeuHAH/oDt2hO+gepQgeNipYWVnJsCpNBfIV4FcgX40AvD4I/Ldu3dqf6nlwikdXgf9PytL/YcDvUWn2wx+07AX7h1n0J0+ezKkbz/UHwV0r3qNhB0HaMK+7urryurpXAf0hoB+6Q3fofhyuAvUHgf9B0Pe+5wfBf2FhYf+8UgR6VwVVCuBRwC/o/4CW/qPCH+l+GHB8WJoMe9Cy/3u/8ZvbtdN0ew9JWffQKu8R1xsevb6XsIpf7usezPTDaVAlPZiySvVgebH34CcD9rhr7A8v58fvrNcHfcJgt3Ys7kF6172vLR/F3Z93cQfze9j94u71WTkedOXevXxKnN39ND+qe3+ZD9LAej+6sLpaBg+r+4e5H7QND+bt9Y+r/T+q+6C+e5j7sHqbzwfl9YOk/0Hcw/L54Lz3Yrf+/Zk/Ks3zzz8/7LEC+0opqAwOWv8V4M/Pz98H/NUc/4Nz+w8+0P0QS/9hYR/ofhQEqNxDu0DLfq9uhw7agZDFV9cHfXXvfl/AQ4Cq22uoHR/0hj/sXhX+aE83Fe95zVfhJQ/LBtj1gs99Xhrb5Foe/0S9Tto8ytud93xFk1Ra+oem+UH9w9y9+5UgP8zvWjxHXRVWueq6+Htl3R/+w/v3u3t1rsoq/flw/+h8PtwdrMcH+YPuwes/CHewDg/W8cPqV8V/lNcp3o/yRfYe7R+W5mH+YWkfVp97vu4D83nQAdoNm5ubDRsbG+nX19cbtra26gHvvPac+/Wcp69mK6rZDMJy1sNzZz2qGZBq6rt65ol78HjQGfaw8Ee6jxS55g6myfNHzdm/8sorm7WghzoJ/Sh3kNBVvIcR/tHORA8v4IPyc+Qg0D/iZu3w6Ly5W/OPch+UVgeXPdJ9UL46Qf2HzfujuvvrUmjyaPfR+u7H5x7NY1WFiJDK8GGOOAcq/uNug3X7ydHFjD+4T34Y92F1fhS9D6b5YdJX7qPQ68G8PixvAb5yHxb305/+9DFAO635ujrMxZqlrwe896+1+FEOu5W1Dy7m+R+Upf8oTn+YkwQfQoYH5+zNXvOu+HtWePH1mH4Hfd2Bc4sSfKupHX11/YN5rc6Hjyoiin/4vZq1avn3+XrCG/CSQM64l8/93nv36vx+7/0P8g9LU3mdtHnQ8q/ROeM8LE+nSDz+KK4q46C/xxJlROTx4f4Pyj2sLu+rq/R5qOcmf1U+lavSHXT7eR3wH+YejPNR0n6YKz3zwX3yKP9B7ge9fzC/g16neD/Kp+x9gH9Ymso/GOdgOr19+bA6Vf5hee17kh+Mi2XeAHCD4Q1a82ntVxa/1j/gXU94PQCeR619rXyAPC1+LXv9h1n6P273UTJ9WNwMqyz8ahhSAf47776z4fXDXF0tOwmpO5h5EpdfdXy/I0xAP2CJZ6w8LenSCc5G8aCQ167vORUDiqYWmP/9V6WprrnIuVyOe3s7B+KX2pUrbnNWzg2935U61C7e5+7l8uh4Bloe3PgItwdIHXTmVct2391/WcszI3KVBRc63V+HEq846WVIVVY5GmbtpEAVu7r2zGOVQ3GGVSH38jjoqio8GP4od6+8e05FLXj/sO5gbg/WoyrvYeXq3h/yaPeotj/K/aA00ZmX8auj7mD+1b3KPSxO5cq9kuLh9L7fVXkdzLOKczDs4PnDXCnxR3dKz0flhoeV/YlPfOJsZdFr6QP+u1r6VRjgvatlr7Xv0TCs+d2lpaU8Vla+Fv+jLH2t/INLNmu7bj6MDD8waSo6f5B7VJwqPPfGeRDs1Va3blxdNyzBg7tZKy7E6FJDGEYg9SwP/oOFuOmZ7JRMRQ/tx/e/6QH8XcGXiCUpUAh4167yaD4V0PvT7ZFZBWi5nifPUR6ZAnu5vh6GMI4huAT66m65rkslYTrzJqjcKWFVNAswxPtVHbKsKvZBZ6J7ZZimlk0t7+qex3vpqziWW1xRBhmjiqa1UjutyxHIQeedKl/+Z+VLm0rFM5hwsmloKKVIY+KVZtAx0CbbV1/aZh/sep2Ri9vdrYmYYdUiKvOo4pBHRe59stfaVC69qkU+QEPBJltcCzNG9k0WXssIV67zjHgaCiWs5FPqVsK8vhfXZNr53ryXR+VsN2EG1+5nibuelzBvZhiuqnOJX04z63JItQTxatceOfMG+eXRTDOd+Zd+9nyP+0l30pZ0hFpWxs8EhJXRihTKGHnLc+9VUbnLRfZJBuL9V93zkv/GLQ+yS1lZhpceuFnqnXdwtfj+wxnq48z7yIzb3SnGW6av4pc/XC0iYeXM9lZhkow0WVwt09ot3YHTe3WoHfcdiQ0TAerhzYoq8omunvueJUIceKj79BNPPgnGVQCfgI6Vnkc9hv+u1yoCQd+jwO+0DtcJ+AK/D3MB933Qf3C9/oOgX5va2b9+wD0qfN890PqHuofFybCHWfYeK8A/2hXrAsH29nbsZK9APBh0hw7e4bi9bUcLGkn3GjBIbH253ss4dGqNsbfplJ3dHZdhxs72lsWRfi9aWlqjt9d1+fUZ1zI2tzbNjSxVBlm1/bR1DfXR0NScDLZF/axdU3Ojc2ecmUoBoPtRAJabEYjb1NQI+OFr4TJSA3npstxSXPJGfR0gmYJoWuqQacp5uswXZstRAz/ysZ6mtdwqnmX4M32em0fmWsr3LJ871OLAcVk3fX1jQ6knmQrGmUem9D4nsjJHc/GyFGs5pU2lCtxtJC3tbmxsJk5j3t+Dlrv03/bOFn1Z6tLZ2UG/2Xfc40S/Bb0rGu5scW6/Znl6AkEB2+Qz29JiHfnzk2+qsFIV/hMmH0k3kxtu/f3ZvsamJurZ4AoKjvQzdLVuJAFcskSyoDBov7W9Cb9u5P3W1hZLSFfRNeNBO/MyoMah2QZ5zPzkp2y0zjI8t941WqsAd+CxrDsRCp/X2l4rx/IaGqUvvEXdbUe9s3UZpZSfbSBt9k1V/82NWFxaCpcpm1a6JK11MiIZZHRotUM/WWbhI+tGHZKWxQgyfJu2bG0arziNH/laGib/wNON8EEdlTPPqijzquhtZyadbBtVSEPMquBUTF5rWHlzl/KsP+AYnR2dKQNmaX7Js9Kh5rNPzFDHwThVuG2wbU3N8GdpcIZbjjIFiELfZsKIn2n2KHM7yzVlZmnenGYJ0HdvB9zaFme2M45tta+l2XtvvPUMaav5e4F8VwXgkTol+HteHQV7fWXxHwR9Af5BS//69ev7gG91flxz+TXqfaB7WJwMOwj4D4I9Da37Mz9/Zk0ibsCUdTWG3YGI2xBRkF3flJkgJgRUeLZVDBA0mU7A3tgCIIpwlPsBiHvcjbX1dY4CvoCwF51dHTE2OhZNCUiUSUeurq5mWmXDGtvZOzubsU15PT290dbVjgKgHOrUhLB0dnYh9O0JAlIuhYdfYfRkwWhEKTQ2I5ACgCHJQMKTlzAeh6Q650XJFEHQyzG2Q8Yxlu32QvDQyYjWvaTlHOZv8Jrc85r7FpaKiDilbsn2eV0HYno0fdac7BsEfHMgXWN9U43ZzdOaeSyCoSDbiBSybBd55G3zQWkbB6Fpam5BqDnizUuB1ULbok9h2Oju7ia+yhwlgEDZn9JxG5/C4rUF2XTyz7pZLvfrs0DCOLd2tqEAvj+vMjjzhxp5TJfxDS/pBacGAKkF4W9pa46m1maHyQCpAg9IUi/rLU1WVlZiZm4u666ySlpQIdNn7RR8yydrlVsKvu2BGRMs6Dv5ea/WrxkPZaeiSOUtMJKTPF2qKz0F2cLnuorPrKP1kFdUWk0tzYArvANvNmOcmJ/8aisLDepiZXU5bt26FUfGj9A3TaXKed+c+Udk67QNT9sn0roBwPaG5UuHKk8dsouMAfglg2xzllWjp/VrbW6nrq1ZyDbt0O3XuUn+ot+yffA1hSfve5SXqYB8Le2zXpQ/OTGR948ePZb35BOB1rJ19ofxywW9Ib9kfkUGdflf3iV9Pi8kQK5Jvod+yQtNLVn/VIw0b2NjHZxA1okrnVUWqUyhhzwir2pUyse7YIS0st+lx3/87/zqCxXgU19BPoHda+Lsgz1lqQgE8x3C0tKvXd8H+hXg6wX96gWtB638P1SAX4G9b9AyVKn/mZOxmh0IASWyvSAjSDgBXxCw43RbEHYTy0IvQTe5Xsfy2sFy1IoS6Dc2dzhyvkFn8U/GaCC9WTQDwn19vQhtWzQjKJt00sbGJsxRmEIhtaTdve204ofHxqKxpSnozmSc5qZWGBMQo/f3GqyX2rwwrAxsWi0aGb8eK996G+qvuNKWfGBcC6msqGRYrGLblcwst3GeYOIx4/pPpuZ+ggdCBhMmoxtVy1QByOKqMssxh+dmkA+dva7VrBbNEvTVcLrWmlqZxrPOXMj5CE0BV85LtMx/k5FVjqdov2Df4OjF5EahPH1LaxvtJIQ0lYIs94yDRyFJiz0AJ0dtpG3Gqq6nvduAjEnN13rk/aysNVHCtRpLnQs9AcI6gcswc0L5UMdUFlmm4UQ2Pv3V1NISLR3tgGdTCrClmw88G0vLy9Ha1hodne1Z7wJGNavRfMgy+ZbrrLSNoZxd6WYfWoj1tWyLJO3OrnxcwHWXe4K6CjLpkfmgPOAnk5ivPGF8kicPwpSMqgoINWNkNAum1F3r2vQJhpS/srKE/N2N0ZER4rWQvvx2uK/cmWGOwmrGVJZhGO1JULM+1sU8bZNpaJEywZ28lk7eE7j1zSjOFgDfc7LLEUlLa2sqqKYGAV4DTT63HJtKTtKVcF32pPnSRo9T01PR3dUbZx87m3WxfzY3NvYVqo1IXqrWSpKDNLZ8+12+sU1a4hsoCitVJ29IR9qnEVPV3XTp+eUolBw0vKyLSjUbZKfUysg8pAuG4hZ9WmYV6uK/+LW/9GnupzUPbfcB3/PqaFh1LeAL9g8ogQR9Ad8XtSprH3zafRTg636UuXxa86HuYXEM25+7Pwj23jxy5Eg+ff7C6brVlFUJV/NabDLDdmpMugtmEtO0kgR7jzrvb6xD5K0SvrXBEdBbX9fvxuraSjaP5FkZhUKw7+t3aNvMCKHkpeUqOBTtXEYE40ePxMjYaOwgMFs1EDeNACLI7tYs5cKUgm45lxkdssrghWFkigPWBxVRSKR6ApLlkqa0X2YrPSJ41KLjyMOfN3F1oHKCiG2TQTMK/+VjwjN+xsUTx/wyDnWQgeHOZOC8wdHzrLuXxjNvBdA4JYTsjWM+wmBN+E3nPY5aahuMxqS/I7V2ht5QZV8wElhMayYESY4EbAUl75V+0hnXablMSjtOnz4V81jYiwtz4FcBGgEeEc3y61LABUov9Agn6QTPRpRo5VIpWIf8X2izm6NHAgQsvGCfFSGzpCH1TeVKlNb21mgBsLIIfLbDI/VoxBBwiqh0ETdomyXZLVKp9H+VkppQRgIu9NI692jiHG1Vyty0pSpJE0knzc3Zuikn8r1OJepUYhsKtRVglbY7e4AhCn5jZRXQX46BwUHqSblpGWt5A5pY6wno5JHhWQ7XhMmDhY+K4itORVdrd2lsxi20MpdSN7og6ylcSgONuWbq1drSirGFcgU49ansaLt9kLTiuAtoFm89Cg7MzM7E2NjROHXqdJZnmHVXZpPWWRXDSYfBVq4ZbVOuBoL0kcc18oQPZdKypWbGrNU/lbkyRXuTxqkAoUXybblv/9idDco5vGi4dXU6rNRbftyLv/Lv/2c/Q/oEdV0F7h4Np247grtgz7XWfYK+YQD5DniZUzsHQV8rH4BP0K/eyH0U6Ncs/f3rmnvw+n2uUOSD3fvi/Oqv/mqd36B92INaGpSboHn8I8+0rWjFZC0kJl6CFYsDdtkpnSmBBRXnDgtBS2dkp3O5jWXvlIEW3OrabiwtbcTy6gqdLKAXi6IdgW2ik3r7+7iuT8CXkWVMwcAO22b4puCeOHUy+oYGciqnAL7DvjI37Tz1jmHWl4pbv0Y6Xsaw/xW85N5skscaE/Ezfg13CnMJWikdtNtAKJGCnmn5t3+kDWbOuYCfYVlGnvCfdsj4npNBuVO7T+TqWtGGuiUcGku7ojyyBxIIspL4AgOlnhZVonivKKTSD4Y714nCdWSlZQxotnd0RCOdZrneT+EtkZOW9q/XZuEUnhfWznxz5Iby3tjcjpa29vjUJz8Z7737bszNTdN/WI9a+LV+q2gmgxSlVdpi3czfMKeTjKWrxU6AKcrYKzukIQFU3JVemT4zEHT0Cjk8AN8IHglq5GT/0eDkiUbrlAWZsLjSt55Zvwwi75K+MacHyvSBACY/a+GWOWXrRB0oi6vsF0yLTG+I9W8krry6yUi26r+cikn+oi7ccxpyFTmwTv19fSkPO2m1o2xqbbN++waJl7V2WEdvG6d6vmNcW26Tymildm5aTgRv+zdD+Es+IT1NzvyqZxBleqRM/dXRn40NKACnm4izgyICVWmv0yYYdFjlUzMzcfz48TgyfizLqvgvlTHnhecLJgi62V/Eq/qF21kPohPHygrYWOsQS840rvftU0dI9kGWY361GMqdUlzkRX6AJrTD8zL9Zr0JNzPy+st/4T/5kuBOu6lqAj56uwA/+SbAexT4VQQV2Hvkekeg12MYJ9gfBH2BXt/b27v7EefyD54/1Fn9D3MPxtGyz7BHAf7g4GCuM/3nP969vC/8SVi6AGI7b5cPsSQ0jGZnqL2dOzTSHhxUWSeu1885VzpTYVrbjJiemou19Q3SbUcbQ/WmRiwgrScEsLOrKy01hTsfDJEH/ZCd63Cst68nTp4+yfC+NQFfS4ieTUatq29KxreuVaPNIwWY+86xNlCWN21LWvektU1aXfnjXpmHr+6X9uUNvKxWQJ3rbKzBMpzshkvhkxmpRQ08YJ7MW3CuAwgEOjKt5YE3f45afJUzpIRXB/55JF0FBFluzVuomJUMn3E4Ek+fDL+xy8hqPZraWqMdoE7cKdnjaidZn9LPUjAto23z8GYRmk2H3VvmtRNt7Z3h9N+F8+dibWUpujqxEgGKrFx6qVWEu1iEpU72ZbYBVxRKmaowRNyS3ll3rvd2oT/MkHPo+/kWsLPB8kw+lIOm0t3b2UdEkC5ARNLF3PMhNd7E1iuzoE5ULeu3tY2VuUlZHPsHhqKruzdmsV63tpya3IKXCuDblzmdw7U8kn1SSgW0yAPj5gxGSU9XR1y5ciVWseLlASuYsmPduBZQAQyODdGKRZ1Tj9TFest31SKAHDVZDs58vCehqv7NNnNt9yVoE59mZdusq0rC9suT5p1KC+C01v6sS1rDpK+RMHstgdr5dAwpwCynp5KXU6eX8uWpmdnZOHrsRI5S6p1WpQz7w2k+JLe0xcpJa8L1yoBhBqtgLNR+t69zqbXGW7a7yEvyBEebwt0Sbj1JZ/ukU3HkIU08Mz8JkWHlWAyCiL/87/xHv0ge+xa+5ziBXpxPC7+6rh3zvk7A91rAr8D/IOCTdq+9vd3rjzqXf/D8oa5q5Qe5g3Hy/FGAj5auc+5esOe6/pc/1buUxCKOzCyh+J+CX5itEF6NnnP6+CQynSbIG1val+GoGj5iZW0nZmYWsBLXU0S6u9rTGqIf7MlowAJvB0gEb8uzIyF0goSd5sOt0aMjCFtZPWK4Qi8Dy+zWz7o6p5dZ1gTFFRztHe3JrFpmKokG7jUkY5XCCxNpRRSgTw8zpiVoVxCvmTCBq6ShhaTRF1fS2O5kXNKkVbgvUNashBtHX9hWOiGQ4XA3b6YzTFeEnXRiYzJucaY+qIyynxSmLIN+SGuM+6TJqQgiOHTPVUmAVKGUaWtl0p+5cibTm8w86G+OPtwTnO1njHssfNJiPY8fORa3b12P9ZWF6O7uiM7O9qSrtMgshQ4rlgJOGMUJPIKBpSLKWf3sr2ymId4hJZWoYxSZgJ8VsplabYVe9HLGQeoyjzQQytxZAr5lFWrJCwJeUQxmVNHI0aA0FezX1rdz9LLK8fjxM9He2RHXrl6h281zB9DD4qeS0ljQLnlLI5WOSmkvNlAMG9Tns5/+fD5o/O6L343V5cVoQ9Fq4Tv9IEgpM3pOC+CRWT4U9X6tjrZJSiQnZ/MLDbyhNZyneSkPFnonuOqlET/7Vx50Wiqt/lqcfYAnXVEIOK+pQ/7IM3kovXFUQvAx9Hc1XJXG52z2z9DICPTqRHm1pBzaDkcAFuMKvGZHCNbIJvDPcsux9FvKTWZJ2Zxrr0sv5SzrkbwovcxAmSIyiaVUTteZxvwshWOOCJNnSxmlXbbd/OviP/u//Ed/lDYK4gn2pNmhDiTb26ldbz8I+uBbIj4An6Dv1E7Nwt9B8TnVk4Av8Gvhf9Bc/k8C8B92L8Me9bC2mrtfXV3Nt8n+2Of6Fo1nLWSAdFxI+AQ0B1EEa7W4hBKiZJQdhMcpHuPIMHaQYVqGy0vrsbi0lk/X67XwWxujtaUMI7dhEqeNOjq08mEeOlyXVhhlCL5HGDr2DvQC9psJQlkXihAwBNbsVnlHRvaXve0DydpDvaaGtMxkXssUNNKK8jzjlry0ktKyMi+YaRer3nhNMHxGM3/yTSGQWQkUjIyf+dBm/me4D5PNMxUHVCMKwfk/mS8rTDjUymPlqrODtK8Ck/FxMrdnWmSF/FW4AC94w/TQ2mCnchpsv31CXNcoe8M8MkxHuhLmqWDryiqBfisVvcDoHD4DuFjb2I6B/qGYnrhN+Fq005fd3Z1p5Tuisi+zYPOkcgL1Lsp/jWHe8spy5qlQtqCMu1AWLfCBLq2xqj6io4fMptQzp9qkANFW1+AlrORmrWSt0FxlIn0KjTKXGv2SVyQSeeSPDJK3CBOkV1Y3Afy9WFrZjLHxk2kczM7epd/3gmyjo6052yZvqQRVTEk7aQKNVtY3oclmbBH23AufpJy6ePP1N2IbK7ijvS0VhnURnLR8c+qRWha2kL84pBGDMqROXtv35bb19qjyJbWX1sET49gm68I9aZR8LSiWrAn3XgFEj47IM2PrYySO1sVAckxnXo5Y8pkDacwnjTwqVmgpmHrtvD99jryq9MxLELbOHgV7p4QEaUsoz+VK/QT1HMkoRygm80vDrfY8Lqd8lEPCrUD2v3X1Wk9d8nlDbSFGxrHy1pWfOEQO0cj9YniVMv7vv/af/nHad3Aq5z5w9xp6vg/0Kyfo6wT97YdY+R82lw/g12qZ/lHuffek36Pcw+5l2MMAf2Vlpb6au6dS9Vr4X3i6bsF4hbgwj0xHFnsIhxbNDmEyf1p9NcCXfdSqm1reyZT6QvjNzd2YX1iOFQRKa2tvdxNBdQ0+VgOdkVqZJra2dQL6PWkhJYOTv+l92HjkxIloA7hz6ZnMmD8tbpgH5rKuMqSda+fLFMZobm3K6aK07rmXS/+ou51vmjLMFUhI4tpv2pH3nRuswkmqIrAs22k5ppEhdWm1GD/zqzGp3vhZnmVlzPLHdQI/R+uY4pB/Gam4LLicEqGk8Wca24cTWIsCKbQuyz49CvhaWhsJDG2dXdm2UhZ5mZwOgpNNmk4hzeLIhy5MYDFtWRZIv5Nmx2m6zfqYn1+lr9pjZWmee+vZl47YOlAsHe0oV9pcKTn7Qp5ZW1l3r/GYnplNsHZKztVZ4+OjOUKwbKmhs32OBipllDnxDzjJNm5t7sTcwnwsLC4k7Xq7OqK3txsAKP1hiuyD2jnymTxqvuYlD/pcaIvjxhaKaF3rvB7A346e3iH4BGt/dRHe3I0WeEuF1gZPyh2CblnlQ84A/ibKb2l1LadzXEN09smnc9ry5vXrWERbpG0lbVH8FV32eQEaOyJRsahhsw8UnORrgZO613hd2tgvQFQhSIbaltI2aZX0ot2FTwtfSEfzsMjMS088j2aQgJs8VeKlJ0+NOfPZUfkb3yriVdRZDL/KyneBxvLqKun20ogT6IvSKW1VjlKm+Kkw3OokH8TXpjntKlujgeQTcftOo6yMAIoMGiPJ5n8yTTngVCVaRElMsi2FbiollVEqGwvwj+Pf/Zv/4E9wP615gbwG8PtH/HbtfB/0PRfkvfa8An2uc2pHsD8I+tW0jkD/sLn8D1itU7n33Sttf7h72L0ME/AftO4FegFf617ApwF1X3q6MQEfCiXRBV0ZogB4mZcX9NT+Gz6glQP4K1YgbE+nQVIsIBnWB307gMQygr6ZHbxDmrbmegAfERKf6023mx3e2dmfqxpke+dUzbNvcChGxsdjdXMjwUKOU+HIqE3NrbnG3o7NKRmFKutuvrlndQJRPr2vWRJq+2QoQds0Mg35aZWkJeCPeBWjGJbsaljmYV41RuRfRqvlqQLTIYJUk7gwbJZjvkRM4a3lbZoiPOZR8vVc5cFV5pKOeOnIz7yMV8qu1cvTDKn57I+dHA0p8D6IzOEvZRQBUoBr8TK9glj6WACyn80749F/9n8CPoCzgSU8PbMU9QzhNzdW6OPVfBYj4Hd1dUZXZ1upo7hUK0Lh892M+dmFmJye4XwTYWyKgYH+GB4cjGYsYKpW2lEH5Shz/6Uv6uA973rp7qjr5jU/jwKZpU7bMTI4QF4DObqoUVCC5tE8UnnYPryWfY5adl0N5pp83ytxugpFtrwZra19pNuG5IxCm33GVFaS+azJ9w1cMbZV56gTa30LeXAVGgYNp7EGr44fP4FhsxpLC3NRT91aUUJYeViahTf3+5R6pSEgX9hMwr0r1av6W3dpV0IKP+3B1HZPZsNRWuXIiIsamfKfUZSPBPmMb150oHG9Jl4aCUa3nMzbYwF942QbORfI/WqFR7PwvvcEfBcFOHpfRqH7bk4Tcu2oJqd3zCQVnHwKz9bqYBnZPdxXToxmOQWsvSz8bzp5PRUOsW2VfSmfqsJMk7l4H18MNQHFYguvF/qVdln+i98596dIt2/ZPwD42557hIedm74P6D0nzT7ga+U7tdPa2urqnfdZ+T/Aw9s8f4h7X3iS6xHuYfcy7AcBfKd0fuFjTfOpOe0ojpt0UgoLvnRa8dbKh3nJVBRRHtLaFS4zczrHeFpBWzEzO59zpQTk+u12rPtmBKoeKwqWIg9X5zRHO4Df0tZKB8lsCthedPT0Rn1LcyxvrNq7aXkK+E0NCJKWV2p5lRMV4mhHa1nr2xxSE6fFucS0wgV4h57O/Tu943whAp1C7XCS+7TbtiXTkXcqggR6hQCGyoK4T14qGuM4Yd3kMkDyg2e4W8uBsBy+WkeY0HqmT4m1HAGNcrJeReQVEi7z1HyMreKk9Dw3nm3UeW0cLcecv/Yc5qZfcwRmmO3ygfhuClBpm3Q0OlXJMDgaetdANr3gL06otAsIYMTG+tpOzM6vQPeOWF9ZBPA36MeG6OnpAOzLXL5LYM3TJnowz3xDG/5YW3VE6PxuE6MELbCiDKW55e7syU+u+ippM5OssRceFWLAFat6cUm7ZCff1PaBdK6YsurGrpXrTx5Ugdk+V5RtU4bhrozZFvRp2MrGbswubERTSw+WO5Y5vNnRbr+jMAHrZqcGoL8jWufj5ZN8m3ML/t1mlMroY2F1IwZHR2NlDWuX0VX9zhbtbIxWpzUcPTrtRFppa1udu09Qo77+kxaNWfEMyW7I0QS/7A/uAZ8pg4JvFa/QiDqVixJcCJD9psvpJzW2vElSSy2yXO7LCNLNqmV/G3ffya32n6NuR0QbGFIofAy5VUbtiwtrKGjqh+HW2FRHX2CE5VSKhon8iyffYhgSQiEJ+uScysqwLIVr6pQntWv/5z3aY3qnePNhfS2a9dfb1/Kr8RLsuZu8m+0o/Kuy+NrXL/6rxL0P6ElvpH3L3nOPevrE+3kuyHtUARhWAT5A/765fK38H2K1TuXeF1YjyUPdw+4Z9tD19wK+q3O43gf8f+aFtjk7K5Px56oYQVbCpnVp5yWhteqL8OR5DfBh5QRqyahV4lLMmelZ7ptwJ3yM0w7AisF1DTIlViTeufDW9p7o6O4mTAGFwTjuAcggadQ5ZAd4fc3feehiOTF8rNXTuoEe5E7Z/FfIXI6Z4A4YKLBa6AUwCygJtFojCnBODdXANLPBeV+wrtfqVkClS0FJ7pqXvsS3nCZfHIHzpJ9L3MrqhWKVK9CW4VFhy/KtF1kZZibGM8+DVn5Zl46oWw/rYxzL50/OMJ+si0Geat0L+LXpr5xbhw6ZH/X0aDRpZF2d7sp0uCJ/9lMBg3zgSdn2rfPXsEssLK1Ge0dPLM7Nxcb6KsP4ZkC3K637jo62VD5JF0txiJ60tACv5R3ay/0G2uiv9IXl2ppSpqkFrqxLqSntk456HyhrWa9x7tSgSrXkXYrJf3lZyqMU8lH4nX7IJYbc2Mayd8Qq8C9vbKPIAPzWnqgjngZJR5sg7agKK9/3PWhH8nitzj40zrc5d61raywsr0fP4EgsoAjrLGN7M9pbUWz4Zng3+z6rVtbSJz/YnwYlz3hdeKM0hFrmodTfvpL/0vhyaXR2poo5W1q1OB9/lCBlqNDOPKx3niHLusIFxVkk6p58fY+grLQ7uErIMnOkh1w78pa/l5dXYn5uJS18gbvFqa921/IXuUueptRqQYJNKGfQEdoLwOZfuACFBU0FZmuVFnlGFsgLx9oUjamkRe2ev7q84XXNkVAa2oYyqivLxuWDv/cP3/7XCd8HfPohwZ77eaTO+2Cvr93Tqt8H/dp1dcxpHS18zwH+nOL5IVfrVO59Yfd66v3uffcetf6+Wp1TPawV8Ons+n/+Uz2zORdcQ4H12jy9HQCb5lGiy/xVp3lfgMlhH0K+CVNIQmHLudaFheUkOBwTGE/R1lgXLVo88ES16saHQA0tndHS7qqapsxLheHWAM1aDe2thCOEAgTly1Ba37pSN8GSunCWQsktOinDUliQBNtU6uwUjK+UNyfFrAOBCaTeu99TQAX4ePM3X93BOJaTdeDCeA3UW4CSHy3E+honPTQrioL2EN/pIOfkfTnMUYJlpfOQAiMlD5RHk2R2/4pQlv4q7bXdpX+2EV7bq4UPQ6YgChrG1RUYqAk3ZWfe2cElDwWw9K1D8bJFxu5eQ4yMHIm7t2/F/Mx0Tnl093TmC3Tmb91tTxmFSItSXmbLPwFFS62JejQB1vaBytImW6bCLg0T/KR2jRTJCzaOPIlFPIFzpwBLTgUpnzoS2I5awiQ/aQUz+SyVmEcBG4vVqYl12rewvBnNAH49DW1vFfA1FKArKK1xYT9V+9XYNFccmYdLSHf2mmJlfTf6hkZidm425mYnsdb3orujJR9od7ZBG0ZCVIO6FV7Kfrad5GhVpRe1TjplAHSwKUKiLkdxpPNnRhkv7xFu52R7CeeYbS/J0kl3V7jlsxUT1uRZPi1Ra6M8bykf+St8aj4qSfmo1oCk5dTUbMxOL2LlbyQ/9g90R09fZ07xaWxZQFlAUOotnyUGkMd2Kl7LKVM2cFrWU17TWV991daitPX2szxb+CLDLCPbY96ZOMvKI+EaiFWef/1vv/S/IT1Flrl6gvfBnmsZaMt7XnvUw5sJ+geu09IH0GGBLd/CTQtfS39lZUWw30HWBPiPulqncu8Lk+qPcg/eu2/9/UHr/sHVORXg/3Of7J5VsBLcoEVa+BDcTi6C61QLVjleR+M511ICFLje3W3IuXeHys7NO9/qvKvpG2C4ZmIJ+M34BCbiaD00NGKJtnTEHsCjdYwdiGA53QJY+Yp9F8qgzVfVBRIfygj4AphKyA4WDLS2EOy8xnPuvLoMIJskA6UjnvXxJRMELeuv0qnd1e2DLqGubiDX2jVObpMW/LzvypYENpVKpisC5UC7FhVP/WoClOIkjVVgGceQErFSKsbKmDZLQbU0MlUZSzdDdLlmmrDSN5k5jj6BprarDjDMB2m00+kda32wbaUNFEJY5pMZG25fluk8+9ywLSy83r7BGBoei6uXL2LhzUSbDyZRyM7fphIDIDO21ngtH69z9Q55CfgaByoZX7xrZ1TgFgTZTh3xcrUUfZNYLm3SS7uqrpwmCDlvXKasLDfpQ4yMxonlW6wJ5GGnYXy2kQBCXayHz6HQjTG/uBYdXYOBBEdXRyt1Mt129ofbftga4ycckufWlvtCwRPw+/ZeY6yhDPsHh+PuxN2YnLjFKKEpujtbYnCgl5FPO3zYmKMp8ysKn37jpwGTRgw/edefVc4QTpJz6W8pmXQgri77PUO1jk1R5KDwGQSQBjVnnr7v4TMSp1e8XeqRxEEZlDhl+xD+8Dn9qdLl3FG4XrpZbwYvMXF3KmZn5mNtbT3jjR8ZjoFB35i3baX+2U/ZGbjMt3ZuvTlPQDbI85q3jbrq2rjFyz7ytBZ7eaisc7sW+byKn16+5efqsJwRIE/D/+u/+vv/e45p3eP3Qd9zPXiSgK8n/CD4bwHiqRwq8Oc6V+oI9B4FfYB9x2kdjh+2WqciRHU86N4XVlr/cPfgvY8E+Nxr+Oc/2TcjQCTBfLgFocp8vMQkQxhBcJT51frWzutkfoBhR8+QU6sZIsTMzAwdoJIAeBDgZritFbB3hiZ3bDRPhsx9fSMwZSMKZgurSmvTOfh2BK85l3O2uhqjvycaTQjX+gJLAn4ye/JMIVUyAmFaZuTTBqjIHGk7EGy+Xpch6z1QqkAgs5DpakxixqlLOFqStzR2yrCzKJcUSKTG4ad0s34yp/IjkuXDUM4TdGBGK1MBtHGq8sy/Kpfk1IdL9VtW3KPhAB20dHmflqrO9lSCUsXV+nROPOfvKcR0WsOWIokqEC2tqpzn5dpRlG3MdlCM/etqFNdXW6mV5bUEKvNPhUK/7gsrP1WZ10kDSeJ5TWC3AV2BwdFBphCBOKmEWL6q2nT/URpm1ExjmM8CSvnlvvekt/c0BmxvttNO5GYFqtJkK5XPdq7U8eXAkdFj0A3+g1YMVkjvlJHLTekEqpjz3qa2f+zEbJsLG+pilXwGh0diYmqi9gZyfXRi4ff1djNaaE1aJU2yPgXos101X1yhg3RPkhCeJVJetst4+CpdEpdDea+E0+xX+ds4teplvjjBPgNKPwno3pQW5pE08ZwLotQUDjc4S/jMxLSZNmyubwP40wD+XKytruaU4dGjY8hwB7QiBelcWpmjL5Kpru4586m8B8rBV862Vi55z/pkXbyuTenU7uk0Kn2GYH9aXw0c5SKVCZpJOTDcfP/SX/rv/03OK5BP0K+dV9M57ouRYK83XA9o759TbnoBX9fa2spAejPB3qkd+GV/tc4fasCn4vlNx3/uE/0zVJIUdjMCCiEVdrFFxq/m+XK4n6Dgw1sAHwXgA1D7QQsf4wtBWs3VFAKGVmIDINUKELcgSL54teX8GgLT0d0XJ089RvoWwnZiaW0lV+T0dHbkNMHCwkK0YiUNDA+iHOw8V5+U+fmKKWWABDSsZmlmuENxh9SGOy8uUKXgaYmmwBm3KICiNwqTl3sGcJ3Cg/d27f++kuGQeTgvq8XFufVIFjVrzqRPKhNppabIfGugQbgPU7OLuV/tPCmNpaPR0xVJzVPTpXBCVOeQvdZlfUvydPkGNPX0oaZlb8P4OWecbSn0Mc+sLVlYdGbFicJiOyyjUu65N9KmS/DW6I+lLNd3J9rb2nIev4w8BFpHVFQl6VCcAmug0zDyTlpoTdL5Hq2z+lknAV9rsmq84XoJWkadtqXqA8Ost7TMq6pdxMsY3svwAkBJv+yLosTKg9y66O4ZjBOnHo+pu3djdWUB0sn7m9HW4nRMmvuZn/lbtyyNAPnaqa7O3t4YHhnFwp+IpZVFeLOOtD5nasgRTHtrW21ri9LmrIv57Ne7AKVOvs4XkNJathDbp6wV8K/6MxuGM68c5UhPzhGtUllcyV2XQlj4vzBnjVZ5wj+5yv8lrOoTGTkVEP3rtXTc3NiNiYlpjLnZ3AiurbUljh0bSwXn6rtqGbPTYDo5oXbK0fNCA9uS8lLdrLnSxuKLs4/v8UMamtwymYoop4W4XY/BWPhjA5EpeWc643H9a3/xb/+fSL5NeRXo7wM+xy3ouA/2esOre9U1mJJhgj3558Nb+mIHzMzpnT9IwM/zDwJ8rivLPkEf3/DLnxqalkgoQHKA6FBV61wCaxV7dBicc3Bc50O9tNqKUvCBjMQXyJeWFnOTLbo3AbERIXIOv6NF6w+m5ecUUGNbRwwOjUVXV2/UI1zzSwsA/mqMjQznlMzdO7ejtbM9hsdGcuju6oX6prKCBluC1hXBkAEK4BdQ9n5vT08ylzcVjHsAI9N57TQEYXg6MsN9KFXueywKwWsFtjpHznPOPdOmMJFnPiegcIWDePZckWfyIm3ew1k3y0ohtt61X03iCKd90Evhy02iyC/zcE45RyVe1oTCPIhvXPM3TOdIQqDyxSRvWMvcLdNI/HktHR3G07slLxPyL/O0P0VF7msFb6xvAGRrCPpE3L07mW9Y9g/05jYZvtGsFauhkKszrEOpBs7yvC5AWZb2WiZ1oi+rUVqhDXEQ5uQlAc1WcaMIbskw22q9uFbwuTxQd0eXCDxlIITELfFsXzaFe8bL8jl3IcHq6nq+advc3E7dW+BZAcyXAik3jb0aH3BV5rdLvztiUGGUKaEdAL87WpvbYm1lNdY315P3NFa09FPZuPgAnofw5OEPXqrVxbYL9nmkLGmSU5mMbm2bzxnsi+RJ4lTtlazygztytmEQ2dfmfJBelWUubnnmSExe9BmC+WvQWAdd8gbOK0tQNqp2pOUMn9uWrc3aHD7G3MracvRjVJ08cTRaWuupi6N3+cz2WRvy0tjKMy/8V2gqMRyF1gKz/BJOSK3+VY1ql+mSZvR1jtYSq6yt9IP35DFHaSTUcDKHvM/pv/fv/fX/M2XACdmxCdx6zvfBnut9wDdOdW64ceHx9wG+QF8tz+zo6MhpnT9QwH8Q7Kng/mZpAj73/LZjfr39c2frp8oOlbQWRpZQNBACWg+JWhgEdsB6aYHoDeVlGgWMeC5VUxBl8PnF5VhaXIrNtS2s+wAcEHBGea3NpKVftRztKPc+qYf5mltaAcCGWKP8rp5umOgE+ThfeJt7LTGEAvCt0dwKGYEsb+cJZApTzn2kS8YlnXPLrsOHDxBm384zDoxIXJkZxMl8qgdolSttLZaTrsxLKrglTnU0zDhe33/frPnHifCcFlX6wpRpDdf6dT+NdCBIYfWqOI+FYfOqVq8iFFWY+d7jElMY39UY+YwAghtmPZGRLENnuZ7mw2JOtFQVHkOti/UQMO1LH6B7FPjdI2Z5eVX4w3LVEnUk1ZjvPLjVLjyUeRdfyiv8Yy3KuXkLzJZXXqW3jt6nXAV4t7ZSJ1Pcq3S2K8/No5Yv8ZIGuiyDe+Rh/rpU3vwcDeV23h63tAJdyVQ+pDI7uxgz0wtYrIuMCLvi5MkTuZRXo8fpCvnG9svjxVJ2ytL3ULYA461YQ2moDJeXl6BJffT39wN+jgpKXYtXnkxfaJPHDOVurV3+EqxTCZS7luu5SkBvPBUkLavRsPBXKokcmZtGxUaZtTxtRwIj97JkOtxnJPl9BPJOwOdYVkJlslI3/sk30iDLps9VptK78MEyoLodR8aG4vixUWRUBWH7itLPaatU5plbuqqtlfOO16Uepa1V/BwBcU+JyGsVZi1tnopDtbiFX0v8qu+zwZRguO7Xfu3X/zz3XaVTAX0F8vvATnu3KL8C/LzH9Sbn+3HJbx/wndLBUM6HtmDoTgX4Av309HQe/9AA/sH191Qo5/A/eWJ7Kq1ICCnhZFKPFUH1PvySYdoZ0gvSOb1DPcsQWevKdDv5hq3TMbsMAX3hqr2tIdclN8pwWvjO+yCwO3sMQ2VWGESBFIhHRkfj2InjOVc9OT0JMzczChiMRl/Fl4nEa4A4PxCSDFYYZZ9ZOLhe2K8KCZSuHMgRAXET8I2XgC/4F7AuvjCf3rZ6TEstrZwCvgVwrW5hbIUhAbVixsR2BIj7abkRXBiz5JsPNg2v+SpdVvqAK+FV3UqcUj7xuM42283c3+957qcg1CzCRuhd1fM+Z5r9RMUZp1ZMgmaxkC3b9ApV7R7BGxurAOhmZiNtLEc6VG066DLfWpjnldcZXPVdZa0J0QfdwfQlnsBo+lK3qh0ZB5+bnFlJXPZt1r3wbrHKGZEy7Pehr9MxM9NzjCKncl76xMmTcezYkXwuIM84VWLu1CDztx+09FV+LkZY39jOKa6b12/FzNxMnD17KoaHfaGsPEyW57IO+BxhWG08FCjn6UpbdOavgkVOYwXFikym/Km8fW6Vo+xMW0Ze2df8HEHbUGqYo0LLsg+zJOKah8fqOpUs7XE0ZXC2rVYHohTHZTFWHDEqCyVYI0Iw9hmdvHgGBTkG6Pv2vBsVpjGFK+VUxlIG7btSl8y6HIlQyZvO+3rLreIK+PJI1o+wBH1y0NA0TpnaKW3P+Bmv9L33/+Jf/Fv/NvkLOukJ27fw9YJ9df6gJ10ejU9+6XFO4VTHBPxqSgc83X0U4JPPR9of/wHS3ecO3svzjwr4z41vTFWCq7DTmCSWxwr4FRoFTQZMdNNZmp0LM+QcND7n/1EAq0srMT1xl6EyQ0+EYHdnI+0387WcPSz0fN2a9Ma3E48cOx5HEb6l9ZWYnJ3OPcX7B/rLfGoNUGW8XFr5AEkS4AiiTfkykIBEEL4weTKh5XJ0WqpiysKYpU562+tRC09Az3yps8eqHJ30ynuoPePrFIT00KcMPwnnL4f29innpbwCYPc54ld1KG3TF6ZNmqnwDPKO6ctpcbU47s9iPOllOfab85r7Qm0G1O1g2qrupZwCkDpaYbblTMDhvOzLomCRY8UC3KvSJD1KovtcFVbKKF53L751vL8uuoPX8qLtSP7zrHavuFL3WrLM1zBdGaW4VLVYwFqnTskszi8lcG8D/r193fvz4anI6FsbWNHNogRkZcARqltGa+HPzMxzdzeGRwZzisuRhS9taXUL0vJPpqc+aUlnH96rW/UQ19YL4sgmYL+aUzvlS1W0qWbrGi/jEi/rU1PMxd0Dd+uYK8wS+AVUrlESBURBr83qmpwz/9qPm6kkoVfyAXl7v+ojldD8wnyuPBocHorHTp+O9nY3UJM/qvrRHi6qN4pNp88amr/1r13rvE4etUG4g/dcGEEtCBPhC3/kLBGXtiyBvhbfdEWxluuKH73+d//C3/h3ONVi3wd8j/j7wL3mteoT6Im3H24aPSC+b+nDB/uAD+bsr9T5IMDX1Sz9/euae/C6xnkPdwfv5fkPCvhUrAGN3XCk+c6kHeRQW2aXboKUDJo8Bf1yLXN2TpnH9DyHjbV0dAdxjEpn2wEI6NriEvkVhvDpuXu+2IGOJvxylZa2AuTbu40w+BHA3m0VFmH8lfW13Aitu4cRRatTBqV1Lc3lbU1dxSiV2+XSB4rus2IcgVyGNZptsU1JWZkypxVq99JXIFKYPIU+oxah9KirzpXbKo3JbJfh+QCNipqT278SmIIt8+2npV5auJUzvFSsqsP9ToG8F2xEvAEms7PwafU5FUCROSVBPbxXCVR6o2bNap4wlZJ1T8FKVwmL7bUA41Y0zDtpIT5YT6vxoMu6PeBKfe7dkx4KrlmXMOtyT8HqvJb/vP0wZU+M2vF+R63TKvVN3gKIts28KIPTlpY26gLf7srbyDZtlW+qutUOSZEEF/4ETvlfZnN606k/kajwdVGyyZ7ETfDLixr9uV/oZvzSdi8duRR/j/eKwUDJtb6pVSXTa/RkQCFkhmU+WWFoVzoqz7PamY3xiuIu0zneKz4vM3blTFTxhc/rtmNxcZFRzXxO3/ncoLe3n7pq+FA2J9a7GAaWb39y08LMrXa0nokbVrt2bb8UmtxzpU56Id/K17g2s7FetkGlVNpu/PTmXdGLa+P8u3/hb/0F6nYQ6BPsa9f7IK8nr/3zyhNvP66AL9iTr+vx9wGfcPfWEfgT7B984/aHAfx73P8TcL6ss7qKBp+f90Fvfspscobh7vR0TE3OxPT0LPeWYnl5LfcNcVhXvnoFUbGQtl3Nse6nDgHv9c3cWsG3GVthDhnetyxzGwOOVeemgoExVQ7J+AwNd7GOVhE8Kd3Q4MMlGMiuhhyJOzg7Uq/wlGMFohwPME4RtINkS7Hdj1vloyeEoaKFVEJY7h90Vb09Vuf3nPWwboAK4AEk5jVZyZ6ZV5VGBi/gc698r42ZwvBAubocMeyXWSu/usR5v9S7XFd1rPyDrpRLWbaZMo1R4lZH6WY98CllBwTJuAlwxeuMb/nGN06VthRdztNTXtKaK7qfo3VA4A+0ucrTo4qx6rdSvnQSWKvyvX64B0qIh6+3z7Xcy/y1il7ecGlnseYFWPfPMawJEHf+2jBHkr49Xbz3na9ubfWLbS3R2dMW7R2N+Vatc/++m9Dicw2u5XXz9uh+T76Ulns5yfPpNQKkg2BGffEN1LPFsgBQzNVsQ1n2Kh+VdOXhK3TQgldB2cZkceLhU/dwzO9Pc3834xVeFJh9J8b7PmpSVpxm1PuQ2TeD21ocjZcRuQ+x26FHe1szvjHfUxgfG47+XldptQD65XOOjmr4K31on9nP9s0BXq6O8ne6cpnuQf40boK9cYlXWIB/+nTeK/KjotEu8UFulUvF81W+HIGYtF5oMmZfcbArUlM8NloDtufDPXxTp5LzSJ0yU4C+zueEBx0ynEZ17fJHdtmtP063vb29X7mRsfEYGhqKgcGB6O7tyV0qfWDqlAukzTl299NYXlmJuYWF4ucXcr+caYa10zML+MWYnVsifCXml9ZycyUflLmnBwSGGQto5Vp42QIEd225L0PZuU4LNcBsqYLpUNfZivL0Bx1LCjs/0ykE5ajAPwiSJbyKp8VV7uUcIy2mtFp8jwiWwpVpvF1jyAOuyrs6Wl6ZJ62c596zPA4Irq4CJcMLWFXX5lXqp7MttrG6r68UQnEc9/OqXXNuUVUYd/NoXrZZdsl3IyxHHoXfbaYklR6lnEyStU9LKuloiOlrdM8GcUWQIK8gZpkpP8UlPWp9oC91KMpLrzMvq1jCSp+V8HvW7z1Xyjes1Kc48zZZ9Ta27mAddY8+l+dUSk51NZGPo1Hqwah9Z9dnErbXEaHeeBgnjgABaaQ+r1UAKgP3x0mgpE8EYnmzqofXnpfRo74YHQfrUtEl6Vh6kXiFdwoNaSR5V31SJS20lTaFPhnmSAUZcjrD9vicLd9H4F5KGdES2E1Ln1lk0t6iMyyLyvNSn3vOcGrOWWmn7Qb/oqO9NXq6OrP9TqiXOntuqszMk/02V22t8k9e4N7BMONsM4rQZ/xaGp25lJysZpENaZOb7oEWPrtJmXY0pOeqyrtWhwR8zpNwnuM9fqg38cFzHfXL8+oo0Hv8IOdsS+30B3ZW9sfurKwV7+zsiL6+vhgE8PUC/9DIEIpgONcZD+EHuB4YHo7egcHcfrelvSOasGp2EZL1zd38mMTswkrcmZjHzzI6mI/ZxZXsoOxMjjqPOU/onCgKIbdkoJ9am1qjze1N6WdByuVzuYNixVQAlf1XBEshKla81973WOvgWodXgFHuy0g60+ayylr8yheL636XzFcy2c87yzZP7jGyyzhpceSvJkwckylRl4UBS52qOuiqvLNddG9Vjs6y8l6GlfN7LolwX5jn5udURRnW33OyZbKmZhjedwB24X2fZRhe2pWyYHTyEqytn1eCXykrp0E4Vr5yJb3ll/7V2d/2u/EqumX2nuel6U3DUVna99TDY7a5eOtQpjtKWQVEiyt1Lfeq+OmlJ16Fl3PRxC104B5tz+W4nNtDfhfZpaqwYc4be7+aitOLE5abVcXX7wmlhOW9rIX/cEmwjFuwxfjS6h7d9vvcjNJJM+MXxacrbTCfUm4Vd5+OuHLP6RNow23j+D5HLuutssYl6NfOq3AV1A4jn/JBmHuRq7L2/X67ylHF4XSqL0Xm8ytHLYwMtPBJnflXaa1TxXcP+oRnlRquxL1n4Ox7c5SOnKVeqbW9um9dDtLD+PpSj+ztfU98omaHCNylsjJV8Z7ve+NWnutM61F38LxyPwjY/7DOyv3Y3PYB616nxZLbuTqMdY7O4SkWvt7hm6/Cd3Z0RndXF55jN0eGdn39KolB/BCKoL98CYdhnkLpRIFQJqDltslIlKAhbaupmoRDGFeLKD+s7E6TCipx/VKWe7PnVEtN2hJU4IAKOJMp8AniKYAHmgVjZzfiLKucFNbwig5Mryv5clKLVuXj/aqsfWH1l2Dudd7ad8lX1K/kTXrbXkuXTH3gOuPX/mcZBFmup1WZurRgTENa05W6UY7CjQRlUngx06FEs2CTZwU4El9W1VtriF/CzBx3T0GUfEvdK1/qWp6FlNref7+krc6tWwk76CmjVJLcC1eYVS1puqw/3jqWgPvLqupWGuIN+r0W515fFe8/JHY/bdW+nBbztsrZkV3tfo2A3shDraS8l8GUU6s13lFTUpGzUi4x8BK8SlPoVV0Xlx0i2dMVOmko1Opo/1JOFb2i9cNcSVu85/u8T5r01FPaZGsLzpmI0vnVeNNyBU0wG9kvntCaVxZKfUtbrEvxudy1VjfD9TlFRbh1thTT2d5se6atXMlv/8hfMfxq9K85+dxrUxa+h/p49zvyoW32TZZR2uppJRuFzqVeJcs8TyJwv0aMPCeYG1Ta8we9KR8W9k/SWdkf2TnHtP0A2OvSwLAzAf6qJPvVOT91skNfOzPnEYmXqxHwznG65LKjvSW6VAooCl/K8eMRLTkXCrATbxeGdGZ7i46pwGyLHnGLBV9CaiRte193NLS1x25DM6MArPvNzVQUaadQF6cU0qrJTpYhrJcsWmMu/mpyxokdjoIhvLCOHS+zphgQbyfbVtonkxOXX7UnuwxThLAwEjRLwC7DbGImaJi23M/TNGFkPiiGzy8lwSfeq/Lxl8JIWL6Bmfe0ymvD1MzIdCWjOsrJZxx4uM5blI/3mJfm60PJMmersLo9grRRUSKG/KBfTTncm4qRCpkd//I/8bxveI1ONWEtoFQJkNFrJweccQvNjM8/8qrAIa/Nw2C87S+CWsrbp40jOYEmedFzzQFpoueUo7Uv9nXJrBr6VwaE5/k8wzikMa501oiQ1tKQWAeOxKnDWjUNvGWavEe9yhvQBeT9rzzYLnnQ6ZrMgQz83e+sR6FHGYFqiUsH+1gpqFx1Zqv0XtN3OaL16HWpQ9ajqg/Hg31Q6GcYqaVH0qbQVPoWWtsm6Jl8697/0JKhdGkX92r9Z1sKnxXQ9+WpYo2bn3mbZWm39ZPHiuI1Pf8pynykfMpm8oKpSptUtPmClPXhVklvPUp/ZRjHiucxBfOe/Vy20Pa5hWnIy7bg5S1ZxXQF+Dk6CvM9HdLjsoLQg6oVJ9BX4c7Te30gjPTZqPc52pPh1fFRrloo49GFM7Xgj+Ts9R/a+QFqV+jULt/vIJDbE4NpuMLQBRwVFJNxRkfKwM7Bew3dCENQUBIlYzvUvVtco+7DJ/Mxqj2pzz/iyFgKgcNROqalPTp7GB10dBNB5iQ/Eroawnn8nIc2I+7JQM5TuoWAn5jb3NiILbwf2NjwQbIfaPCh8brh2/lg2fXXPkT2S0W5ugKnRVS50o7SRs8VlAR3yvJatw3gu5pIpq3Cq3vGJyjrq6JyG9vSUu8VBWEaw3IoWhOeqgx9EaZylI7S1WVzlTUphHtUIBUarwoAmYZ8nPtEkJxiyjj8VEqZt78iBQUgyddzneF5Rr1k4ZJGQTLfkq7yVfwHXXW/tKXQV2fU6p4/rpKLBQuVKxQgxPaWePfYxIT85Vy99TCO+SrVtk/QKuElXypuetAiu6SQPl3pJ3i4Fq6+c1rHbRU23fsJPtwgcBs+dE8npyfLsw/jyyN6EysL/LJ+JTSXHsqrWQsTmMSrql61dhleqwCXGebRypSpnBLm/ZoxWgurwour+K3w0gFHFOtlv2Z7a3X2/GAeFQCbjdgmv27CL9v2W42WnGWvyHe5bPNAWYWWtbrVvMaa7C7fmJ9pIQmR5Vhrcb8rfVHVz+vi7+WYudaOlbuXS6EmIdzObTyI6n5WoA0jABQ33o3tdndQZRzd1TSjAzo1mTeDvK68gYb57yDoe/Q+NEhfxfXc409yOkeXtf1xuqriuh0ItLnh+lw6GblSxnw/yk6XyFraDr/SJ2MVZi2dR14yDB3gioDKcvYlK60Hz91eQZsoxcYHWo2tEU1tUdfcFi1dvbGx0xDT04sxeWc639LdWPMFGRgIGrs/fuyprfFcC+LLq+uxsrYVq6ubuQmWK4yWlldIuxwLpHd99N3Jmbh7dyq3BLh1527cvHkrFhfy073ZpTLAvjzBdXQoh0ISz3UyvOfGVdnpvK78QQH1aDItaZVZnlPfwifElUY5gjBPhcwHTgCYR0HWPPkVi8oU0B+/TbjfAE5h8l7J2NLkSCsJrcobpW5NYJ2LL3mVPiu+1LuUX7XhXril137V9QH/KHcwvbW+l4ar0hRC805CocAjmCfVOJfmqXChU1rDCmrST6F1iXDpe7fSzqGoNE/eI6xmOBQa2z/2RzlqVOTDWfoj5/Etg3TLy74huxlLa36qcCfmF7c438nvMDPuYyQq+Bfgt65ZT/PLMmp8z9H58mrzvAR6bkNyyrWcQpeye6l9S1CWb91tthTxKIFq1Nk/J0KWV8Up9KzOKx7dd4ZlnNp1uhovGs7V/X0k52QyjuUc7uCo4BMHec3w/fgln8pZvj5zPsD+GSfTGGQc62q6kk/tNndK21KpcCzKpngRPM8JMzxfJvOachIG0ls3S9D+F+TpLwz/laXNmJ1ejZvXJuPShWtx4fzVeO+9q1m3g0BO2bUal/MD13msyfl+nIPuYFpdW1tbXXc3hupPwBW0ebg7WIk8/9jHPua3a3NYsb29XdfT01O3vr6emsprGlWvhmpsbKzjWN/VtPnn8y1CrGOPrsrRWl7jeh1r2VfJ3XAqXyvXYuY++SQzazm7TtfztY11AAbGAYCcVvADCX4RB47LyqWlWtccTe1ue9yN74w1hD83ZAKw3ZMkrdUEhPpobmmL1rYOx10pWI35UYqmqGvUtyA/jCIUfJSIoGAqv8NqFfL1d+ruCyMqET+m7VeSoEVNaJIt+eVphvkgSnCXPwRzGVOXI5tkhHJdMX2JkwyV5zJhHmv51yKn4lM2FDydTK0wyMhFMExj3qav1U0Q4aj3PMEdAeAs4xjb+ikcJRapuM73AJxOocR8SElYyfOes74HXcmnxHswrq4KL62/31XpbFuhgzW0BSWdrgpTWBPMPKc/9bOzC3Hr5p2YnZ+L1ZU1lPJyzM27t003/d1Gf7fADw2xuOhyYNVePTxKDgCvS3fLSNHNzHbgQyhL37uTpYbCLvSs7mvfCOo3bk9yjNhCmSwtb8XCwloaCQ1NzdHZ5aZzKgm9daTPxEGpSXnWPfs4R7nkbVuInwqMMvLNV5Gphk50DfcL1aBwOWbjy3VRvGVUZkjSKUlWzosrx3Kv+IPXJUPO/WW/lnIMEz5d8ab1bbyMvl+O/cA5v3Tet/+otyPMWmg6R6N6ZaAqP0vxn20ne0PTZ1MKT2a7ahH3aWFfGEjkAuc1UK98ZsKRBGmwkCbzMRfKTnmnfzbAncmpubh+/U5cuHgNcL8U5965GOfOXYjzgP31q7fi5o279O32N0lKNnCbw0CLLbXyWH0QBVHZPxp3P1xvWlx1vgtuwu67exwzH3BWPMxr1+H7UNv9maSXy4Fd1lkt43znnXfy+GHuxwr4VOI+wO+oX/3zTpO4z7Tz2BuuqXeqBHB3nxwBfgXgTEUAsDvVknvf67WMMG1kCIiUUy6+zahzbxHBR2td0NryPsRoAOh90cqVOEvzC5Ixuto7oqujPcbHxnOXwXWs/K1NgVFry82b6Hy6wH3zm0nvB1OcqwP5ISphLa3h/voNKAUVRRO+ubUlmrgW/GTsPsDe/Xq0KHNqg/AcWisoaQQUV9irAKNtqpynXh8EzIPXMINyk2F6rxGRLL3wS3FVPgqXIlcLJR/jWb5h3gOsMi3XVirzFmgI04LXciPY5ykyl2Fl9YSWsfHNo5RVOeuU2VfnD3H3Yt+ftmrXgy7rQV7ekxZW11xUQAWELAu/H89r4iG43/vuS/H7v/+tOH/xUly+fBlhvRyTEzPxxBPPRk/vIMLSCa9FfOMb347XXn8nrly5mUuBx8aPR3fPAPfb4dO9eOft8/HuOxfiGkLuR9d7+0YA8H6AvI2yGuLqtZtx+drtuHbtDiC/Hr39w9StFd8S25tOZaE0KGcRo2MVQ0deamoo20LrVTJ+y1bFsu6nO+uaoLU8SONQMKbPLcXhUQ0OFYNTpdmXxKlGxrJdWYevSAtoPh+THqUvCn0zJK91Fc0PHvOcKEnrmk8jIcOoDyc5QjebTFe89Ung3Dci5DLucVpGWibwQN1q/aVsV/2ry/ITNuVO20aDiZvz8LU8kvO4n8Y1tMn08ob557RkJvRf8gWBWc2sIXHKL3PJ+ioDdYz2nDKdnlqId9+9HC+9/Ga8+spbcQ6wvwbA370zGbMzC7G8sIrxiLGH39pr/CZlmk0ppBzv89Q5wd2jnnZX9wzfT9PS0pJg7zkuAR7apN/+aQB8hNOPmNf3d+5+he5N0BOX0rqxWRC6HmvaOf11LH77NZlc6yCZC2FOQKZYyOJr7y67dL7bNbu+bu63/3NpOvd9UOuqHGz12EFothbXowlNPdzdH2dPnIjx0ZE4dfxYzrnPI9QtKIXmFgQa+XJ3Q4Wts7M7y19cXsVqXyPcXfLqKauNutWjSAr4t3UwiiCsOQVXxdNAWr/D2plkkploDXn533bYnsLg1jWZ2vbDpNV55SqAPxie6bz2l8IkOUmfcRQ8BKtieMsjXgpY5m8OlTBYN4FB61TgLlMT+RyNe6Sq3TeqeVtvK5BcmDTQm08KsgKH87/RPMtfCc7wPOVmHvnn0bocbLPO9AfDjFPqbGJpVe6V77LWXC1OseCMV0BRARYEv/f9V+LypWsAdC8jvjYSNMTg8FicOft4KnLbOYP1/+qrrwL0M7G4tILwdMPjz9HXbfDEXly7fjv+8T/+/Xjrrffi8tWbGAXt8cSTH4uu7l76vTlu35mI3/nq1+K1V9+KazdvM+psi0998rMxMnY0BgdHGE20xW//9lfjtTffxlK8HNOMOp579hPR0z3ACLMzy/zmt16MV0ivQlpZ3YpR0nZxv4Wy5MGXXn41Lly4GnfuTsfM3GKMjB6l/m3QEpnAsLl00XuTMTe3gDHD6Hl1LbcSb2t3pGrfQzuND3hZV+hc6HmQ5tV5oenBeIUXquc+ym/plhKevhYn73Ne+o4L+kau4qYXNUVxzwv4yVs1vi/Oe5ZR6qEz7wzEFVYo+Zm/sapfGgIFQ8l3h7J1ZkaK5P+MRVbeES+Av90GAHwrrl2+Ha+89Ha89fq7cfvWZCzML8f6KhY2NPadn2y3WSeEM9qrb/pWyTwL3KMNlRVfxcqYhNVSUFJDg/vm719XvgJ7fQX4Hn9qAJ8KuSd+fU/75lcER0GzFaFzyOpbtBLaLY8bBHmaL5gL+K7jljG1VKya+jDJh6s+MCHo+THx3Lo4yU0nYv03btdF23pEz2Zj9O81RV9rR5wcHY+zp04hYO6F35Bv+joXfmRcoWmNpVU0dVoJpOvuRvBn49atOzEFAMwDBhLW5aMW5E/Aawb4G/2iFvVNEIQZy06a7dSNtqUAGE4yfAFPW1BcBc7G8zyZmbzLsbjMo+aTf4xPcx3VSBstHpvuvYPpKmDUKee1CmT7ChC6xzd9ANCjO6EFmeJXl9ewfqcYpi5mHzWrjCnLrHPOk45wJZUvualA0qLMGpi9ZZTzWhCH2gnObZ7LSf6lz7R5XbuHkybVsZxzNI75p9mnwOpqdCsxiKuVWJ5XCB4mdeT3BiCrIv/CF78YT3/s2Th9+kyMHz0C3zgFsx5rGyuxtDIPuHagBE7HY/iTJ0/Dq+1x4+aduIFFPzkxG+6A2dM3kFa/X+dqhpd9OdC3xC9eugxPzVClhlQWJ0+eij7iWnGnKu/AS6+99mYsYUSsrm1Fd29fnD37GLR3L/+duMDo4xvffDE3WpvCEBkcGo7TZ57IUYBLkK9dv84o5Ztx6fK1rJNTlc888zyKx4+gNJNuKn7rH/02Vul7cfHildx07eLFi0m/48ePUg/ppIKXWgXonB4qNOXvAO9kQNKz4mHj1/rB/zWw1sL3OtPm/Vo808AXnmaoTFpLm/1CdKfADjr3ItrOqVb6t7qFzMlTySP8ZV0sC1eMHE4y0zIS1QjIqPBpraZGzXtiRdbP1mTdbIN3i9Gzs1UXc9OLce7tiwD9e3H9yu1YmFtOkBcnXGmVL3CCLxZj1tbBHXEB/JzSMVSwr50fBH39+6Z2jMv9+0C/Anwct3Jq56cP8HVH+hu+0tHeHh3tnTEwMAjRG7BC1uhghNQmkq37fW+APq6zbwE4nVt3CLu+toPQ4B1307la575QpdUiGDkd49TP1s52NGGN9WzXx9G6jniisTdOtHYB+K0x3N8bnT0dsb67Gasbzrkvp/LpxkLbYBg9v7QOmNn5e1jpnTE5NRXXb9yM+cU5QHAhtgGFjo6WnIZyr/MVLDJdK+3xu60y1c7OVrQ2NxKPYTxU2rc4wUZBWk6pmFavgzTpy4UMSXwj533PzUgO05U05uNw3XnQvKzlRa6F6c2/FjctGJk7z/3vHGm1YqoBsHFumnTE21hbjxtXrsLwr8XVK5dy9NI3MABD+fCSTlKo6C/r6VuiKTjkmO3xl/XgSKDL2bTalG7YgKOAU2snzrQSpsxNc4qXDVQoCSQ1r4VuG7QPBVMBy0msYFznMxUH/Jbjw2ozUb5y7TVpjbkLL3zv+6+lhfz8Cx+P/v6BaKcfm5pt8wZ5wlN7fmRnF2XdzP1ufG/uraSFLJivAvQdXV0xhnFw/PiJOMYIsau3N9bg1ZU1hvbwkwp2ZGiE+yfj2NET0d3VWz7qguKcnZ2Judn53N54fOwI94+hMEZiaWE5ZqfnKMP7c9EOL7m5n+X0QPdV+mOee7tbG/D7Rn505jj3x8fH4jRKqbunB5nZSIU1OzdHX25Gb08vhklHKpI7d27HyMgASuwk8mEb6QFomAwptegWaZQqs7BLugTMxCH7TTrq6AP619hOj0hjgdy0Vf8XV3jQn0ftiARn+pHO4L535JES33MV9CaKV/nf3N5I8DI/wexetQhJueA0mU5fJKx4q1pjpJorljzHzCQTEGbbk5uT5502W1/biyuXb8U7b57Dur8VS3MrscOQXz603ZbrCL7Zd3lQsG3NTdFOHdsZ5Xdi3C1t7yXgI8cl21KRBHZOk631Xlfh1ZE2HpzeScA3ven0P7WA//zZsa9UjOHWw86f50ceAHHb69EHsq4YaW/vgrkHcgTgapjFpTWYGUVAI5sBb3cRpAxqAbvQGbnMDXKpCNqx7k80YmE1dsboNp0CsNXB7G2CdcNeLO5txjqKIb+Z6YNYPLokt2rYpB71lNGNpbe+vhY3b97MZw4NWI3geHR3tmMRm3YDwF8OP8vXi2DqcrnhzmYCfnt72YgtVyNgkZaHpboDzCgt8PtgjytAV+7paofkBHIvFj1AL3CmEOVd/xeA25/mMCGJku28b74ezAhLZUeaca6Fv7NdVqkYdXFhNqYnsGymp2N6chKwH4rxY0dy+asA4Jp9H9ClxU89LKeqr+XXCkeoyjMZ90VaWMCiXfV5zQ4CXR5yb6xv0teErbsvkstbNzO+89dORfiQdYn+WGMYvbi0EYvLG7HMcX5hI/NbXHAnynVAbhmwnMu+6uhwaqPQwXaWOVvaCT+8ztDc87OPnS3PfNxsL6vvMyErbd2hXy4EAMSgs5RU+QhpHZ2+DNgV7bV3QBTyltzrxfdDWqMHQes1Tkdn9HT1RFdHD/zWFW0YDu5140iwh/QDAP7I8HAMDw2RRwdy0JBTPb58aJ7Do6MxNDicSqmpFX6lXXUosg77HUOjl5HxMRTFkZFhRqFdGDjQDoBc31zKtoyNjsXRI0diZGyMdu/mnlWnTh9jtHE0jRGdrCHHFLaQRqX9Nc4p59LCW0RSVu/cmcznE/MLS/B3S4JLmf8jkhnWXGGBArJe5IgW9q43s6QlHqVTHkhbARWQircYS/aFeWs1y+vmfJCvLCtlxLxIs1/r++qQIbU0925lNoalIBhi/sg+Ol9r/q3X34k7Nydic2UTMG/L93yUNXk99yuqB+ybAFX6pdNngWBBJwas+wJNr25+E56RYvd55OJDAV8PRjrFk57rfzoA/2NH+79iv/tRCL9qs7i4BM3rYVh3GXQOzyVmDslhgsamXNo2MTENk63kkNcHuE61tNMov9SjNWPnO/ffjoBtIdjrixtxpKEjTte1xwBauwse95vxfiZxDWFexiJpHR2MeoRrBcB3Zq8OQq0rHHMLsUXfuO1vJ4DvQ8rJySk6ui4GujvjzIlxhLFYfu554oey3R7CLSBUWKKMm02RHAvLTdmklH1dOI+OzCOdmOeVP+hsj07AKfe54J9p5NO0qA8mQUBcnZNDbH7YXQTqrU7aUXmeR0GMWxpahmgZuxqhsaEZANSC34kVRjPb66swdXsC89DISJw4eZykAgCKmZRa3GWlUcUupYysY83DAvTHLhbudszMrsbcgtabn49spf6Mxrifq1wYLqukfZ8hv2hGf7ii5e7tmViYWYX+SzEzzWhsZRu+2QDg12JqchW/DA8tcX+OvOcB3mbAtDfbkC/K1IjkYW19l5FcT5w4cTJ6+nroOwS42VGOvGMswaOqd1FmClH5rB134Z/WlrbcvG9+djq2sOjXVxZjaXYq1hn57XK9tbwUa/Nz+aFyR0kuPuhmBOCeUYJEGyDZRLtdV//JT3wit9e2hoJafk2K8I6uznjs7Nno7+2PleVF+M5v17ZFO7x2651z8fY3X4w7F69Szny0MOJSwWlQ+L7BjtuCgyHyrG2ST+5OTALUt+Kpp84yYhjJkVlyiLxiW2GGfFFKTgCrCg00TqgZhgBwRB0b4zsvvhy//jd/I1767ksxcWcCpdeMwhrI6TC6C1eUfuHcwgfyb+V8uUnrIpcMG5DJuM+FJageNCYEfMHfKdqSmoj82YfEyDJKBgSbVr7PwFJm5Uo7uNaTloiZrMiWeRZPb8Qeo7/JuzNp2c9OzMYOBoi8P4rSVaH67YIWp2wFfIEV3w7gd9B/+ewQsPfbBncX1r4J3Srh2/eECegC9wcCvnEOpDG+zuNPFPDv9dJPwO1g4XW1dkR7U0u+TLLEUHcb4LapTTCqXzcqc/sIPfecO3e+06VRTue0+EHy7p4YHhjEgurAwBBg6VcYuA2NvLuFNbdaF93bbTG02xLDWCaDbQA/gtTDEHcVi3xxeTn6/ADKY4/HAMPqRjQ0lIuhsdEYOzKanbe5tRmTWLjXse4VgH6UzPNPPxWnjx+N4b7eGOjtjkGs+qGhYbR8VzJ3rlyQAZMxFaoCPJ4X7ixMqKdD01fXKovKV/ere/wVr1hAM0XGB2Za2SrHfHhNuiLKxIcWCrQ+RSnjQj+8+5Nvo1gd2ucLVKSV+PXNWFUt9EEjIwiufTbgthdOO4xjKQoi5Q3bwpPmLBBaP11V17K8rdYOwusYKm8hUFOzK3H77kLMYaE3NLsNdW80tXVHc1sPir0NxY5FP7NQ5ks3AYttLKaJxbhxbTpuXJ+hzlq/ozDzCIoU3znGCOxo9A+ewCI+FaNjJxkNDiUv5PcSpIc0oA6OYlxm+3Nf/Ln4+Cc+XsCVuta6JOlF5TMsaYdcSrMcHeAFaJpPRjuMRNYAet/fEOwnY2VuKnaW5mNrYSY2Od+cn401FMLi9BSjP59/qGPrc3pSgcQ4ilF45jh0bUPxOa3tyMZPdc7C673dvfHkk0/lqGHizm3KWY4uFNPslatx+fuvxsKFmzH97qW48J1XY+rS1diEl6kYFjMaKb+h4YdDFmkzI6gtRkKLKCP7gTok2NNGiaSKSOUNwMId8C1hCazlXrYfD/dQt9n4rf/pt2NxdjlWF5bj+sWLsbG0Av/4Ji0xKIBc1Q0cCx8QjDPU4gqPmnN5vkN9rC7KvlHIIwPf/5Bv0tirpcy312vhpT6EmpY8Uj4yq2IUpcv4xZdL+x8+oD/l/7IWn/vcs8sL/9blSsGb127F7OQM9dpFvvvjWfrg8TOn4vg4IyVGuN2M0joZhbXDOyraZhQwtixyUYdxV4+Ccrk25Cr+oU5Qxj00DnV9ZLqftPuJAr42ZE97N4A9zPC4OzWs87oOdxUI36Z11Y2v8DNSqM3Jo/npHbXr0fGjcQor7QggJGApjFALWZSBKaCO4THa+EsvfCaGUQBdAHlXZ2s0+J3bpoZwYVr34GA886lPxgkA/AjWVPfwULQB4CNHxuLs42ejz1UcDPkdETh89WPap44fobPpVBTBxupqtGD5Fa3vcjuXzMGQCfBFSBQ82yCzeZ0WDveK5amlUwBGYheQ4Z5NwTvItE2FK7kHYh1UCIK7by2Ca+XoyGhbGhSQM3x/npt88uGlTA+NVJyz0/Nx/twFgPQaNFzn/gbpGUFtLVLWCszrqqfmnE7wAxR+anBjbSUfqJXXzrepexonFpTl6CpB4yzbQ4uyLq5ZX1uXFo4IAFu3tCCN14Kx72QsLCzGHKA3P7+Q1r55avlv5MPMXfijM1paOjl2ULdu+qQ7urCC+/oG86FoP95nDSqzYr1K9doRJPKLZ66mcldWWaZ8VQm6AHi5vBcAUlHYF9pd24CZy4ddBeZLZj4byOcDtpsIPk3oaGdE0dsVvZ3wGQDtsVdeI473VZq+x5Ec4agMg2ATnp7BkPjOt75NH5yLSSxwAXV+djZWFhbi9vXr8dYbr8X3v//dmJi8m9uJ7GLwzFy8Fs2L69GzC7gwYmrDcJq+eiPe+P73MWIWsj+cq7beqeyhu9OfnV298cWf/6U4dvwU4XQNbS9WLryHnDmfX4Fq0s2ERHJefg+LXyNhDiUmPzz/zJPxuU+8EJ//5KeQ34F8fkQycyJtAeTkAEeC3FBmjZBlyNIwe87n2ycqIMpKELZE75k6wdw6FnmQdsVxr5ZfOZay8oUprisgL/xewipXZNO2lTqWMDw/sUUD0C/nwQCM3vsYfT0Xj58+Hv09nTk16yjLyb3c7oW2UXvqSavx5et6+sw2HWUg2ta+uOr8YNgfJvcTBXwUKB5rkiGTq2LOPPZEdGGx+0DPB4haADKQL8H4IMX4uWzQubP2zhjHMjp+/AQExgpf9etCdqRx6mLV+XxI+sXPfTqODw5wf5USfQgscC/E/OZG1KGhx0+ciM6eXsdW0cQoobu/n6KaY5X7frbw2NHxOH7iOMLSnQ/EBmBuP6oydfd2TNy6zXB6KRp9qauBUUo0wXTOEQOolJ/bIsi6NcaSs5Kxa/VMcBeYYTR9vkiGUBm7YlTTViCf5xzNvygLqEMePvyq8z5HaVTeT+A8l4xxztEH2qVOespihLS0uBq/9Vu/Hb/zO/84zr37LnEEfFdGrJJ+lXI3Ac6W6II+7kd07uKleJOh7p3bU5m3D3oJBlgFftqk4PCv8pVLobXe1HnDh3Ab0N4w6uj3DLYB+e21jTxq5fZh2Q5hSTm/3cZILC1BBM2XlHqwuFra26CV1h+RHZGQCD2EEsByRigTVChPK7bUC5+8JmgVg2E7FZZbcpB1gzkRgXKqqTOrn/3EsYF2av0LeOs+Y7K/kt7uZ9+aiwmcd3dEuuUiA3wLSkWFsL6+HI2533wjfWEaedtFBo6wduLypUso2+uxtrKco4Umys99ofDzM5Px7ltvxiog5KiKBsXmCn2zuBwtG7v4iPZtrEtGQdO37satK9dia20t9qCj2xer+N0gMAETvnz2uU/EF3/uS8nLGk/Wv4z67J8a4MJWu1uFZwoPFr5R0dlmvZ9V7OliZN7SGn3whi9KXrl+K85duJLvKphr5md6eDcnCyujgELt4zRIqJ9daD22pJUKwJ6w7vCpFfOXBlxW1naQF3mbB4WkT/Cmns6SGN90WXbN7/OjGAsd8tR/uHKUl/mP8t7cWgW8d2NkaCA+/uwzMQLob22uxPqqxoe78K5DU8Cd/vB5i1M4TuukEiAnjdjy9OvRjjIp7Q+ny3HHI9zBSuf5R16l09PxFR8WNgL4H3vuhXjimWdiA0Z03TDSjYC630h99A6OxKc+93PxxJPPIp1NCFzE4NB4PEeaY0ePx8Tdu3Hl6nWEEUsMZqhDuFqx/prI60988ctx+zsvRx3WuYI6v0znEWeJe+vIUNvIUOx0tce0H0mm82WuNZSCFpHWtYBH9PBj2hsVUK2upOXWhmU4MjQarR09sbnjRm1Uj7IFQIfQPvDzoxFu6OYHK5DldAVQClN4XoGMztDqPF2Nd4xfeamdeRCuwMr8TmcVy6YmNPtKwiuuPa8BVbYTui4urMZL3381Zmfncu747OnTKN7GtJQULgHTUZdz62+8dS5ee+3tmJycRhj3ogdB94thy4CUAqq17DC1att+XWt11Kp1GaQrXKamGC4Tz7lfH3qX7R+Ij4Ksd1UVwtSEmVS2NaiPlfWNuHbzTlrZze0dlNWS0yGbKOXqO64KoB/GAOko0Yd9xG10szqBwLqoCJ0mUEE055u10zPTgD3AyYgv6WS7rS1lGj9phvfhnIaH9hwkAai5Isz8fEC6R5217PaghzxCxAR8PzQ+v7gQHZ294ExLtHf2RAMKwlGLCmR+dibBwumySyjT9dW1bIOjJufsBTA3B5QWC1j+7hjbDFbsUPfdhbVooi4aO4sbazGDYtnuaIozz3zMQPiR+kBj+yTXtwND/X0+/O0l77lCJytBm6xwGdFwSjvl91SU2f5yTyPMB/m5bcQWo4cNlUlzdHb3xQLG1ld//+txl9GKz37Gxsfs8cw5H4CTcV5zLDwpsMC3AH4j+TZgfDTQLqdonRbym9Q7KGTT5Kgdl31IXXI7Zu6UJZX2k4qEPqYceSqn4mpePq9cFXafbNWc/W24dHeacxc+PTY2Hv2M9FcX51HGi6nIt32aax7SR0agPdWunc2N9dGKDDTT/mauL04tfYs8pehDPfd8eFvN4T90Lv9AXJqSzuNP70PbvrbGr+zRyZ/6/M/E6SeejKeefR7mrM+n/67YcM5X0H/2hU/Fn/1z/+v4NKD/wic+G5/53M/GL/6RPxo/96Uvx+Ok86WSt999DzDH+qHzVBZdLe1xBIu8G0tq+cKlqMeCXEIwtqkp9k8suqoGxtpA2Fdp5QpCq4Uj4Csgdryd63JMrczFpeVcnaNW7wAU22CQnvYuLJ1ehBiLk/bTMwjaZly7fhVgm4aBdtLqbKcMj1qehblk1Br5Kgbk6Fl5sazGvHmvXO97fuk4pLwSVryHEkdGzKmb9ApYOVdUthWQjFuP9bkTFy9cBqTWY3R0JB4/czbLJ3UKjvEcXV2/cTe+8/3XY2EepbeKMqNvpmddZ34hpienogP6dHR2AJ5Fo1lmKZcMaq5UC0uUdPPzi9HJCK2LNAqIQOnmc06b+RW0bZe5Yqm6V5HDfR+g37o9kW8xt7d3YxBM5HsBvnuhwLW3ufIF+lJvehDC2HcbACUKC7lR8KlOaRf9t7CwEv/gH/xD+GY2jhwZyoe20sf6VsrX/pEXRL/sL/uDe9Vmf74j4lfY7ty+jVVeBzjAB8TJpXqMRHwXQ8XvaLIZ+tQ3tTN6HIZGLam4rND8zEwu65ulHlcuX85VYlrzrtFfRFEsLM2mIhH8HAH09vVEpw8HVTZL6zGH4pwl3l57Sxx//ol47kufj7aBrsD2yEUOTnuWfoCPGIV2onA62poB/FmuxRL5xaNOniz9JyfW18AZ/Qi4ec95aR9ItkdrS0fMTs3H6spGbgbXNzoWL3z2cyhj5AC5GYOX/IJWgrH0oxz9voPODSiRNsrsYISyfncu1snP5dOCuTyqspHBc9lo9klZheZ983Q6bBWFmvdop8HcsEmlv/H3ZKg4gvD3hxVnGAciqKidZm4EdzYAz1Xou77q2nt5rQFfRkwqQZ0Aaf/bj87lt8DPGh/vTcwfAv6DgH/2zJGvPP38C9E7eiSOnHwMgcZ6QzBWAKK7U3Nx5NTp+NizH4+f/4V/Np59/lPR3tEbA8NjcfTEmRg7fiKXuNXnMH8gZmmoXxVy6ZuM6fLKZui1cvVKdDrM3cZq4HoP4d7izC0TsM1iEx7fw9LcJhw0h6mgMACUFrMgAKP5QoyCu7qyjpzsMIzbi27y78VS7ERhOSesZAxgyd28cyu++tXfik1GAa4KH+7rBpBc441Nozxhjit/+nx4ptB5zb9i0cpIwpbhRiqMlf8RyLRs+JP5/eUNPIxQhBufa41hlSqsWGuGIcAwqiuc5udX8lXx8+cvMrTejVOnzkb/YH80tzYiVCoHMsDiEVSvXrkVF85dA3hcGtcWq07LbK1ZQLQ5rO/vzxeUcp66JkylTMu3coVBnEbwXQWFpbmpJaewHDn55vIy4LFAH7pOfRNEdUfFZYSaTgU8WmJyeg6FTK3wWshOoSwtLOa2FY4ItIgXF2qWK2BfR++2d0BztzyWDgATogPdGuIuI8JvfutbMTY2FCdPjNHt1tUHssKJticV5loFtIWSL3xAPrRt06kOERWL2eWfd+7czeXC3U57YRm6lNQlppuMNn0z1nc5mtvKFtz9QyM5OikzGfWxvDAb9btbMXHrbszNLkQfo8UzTzwVnX39+XY20BJri4uxgRJwnffowEB0MEJoxBBanV+Ku5R9feJunHj+qfj4L/1sdI32SuTYXNskd1eGtabx4jJbH5bbCWvrKAj6DmxK3tuCXo5UqFL2kXSqANPRsi/juQ9VXZ1TVz3R3j3I6LmbUdpiXLlxGzK0xq/8S38ynn7muRgePRZHjp2Jwf6hnLbbQuYKu5p7tdwV+kKA9p2G2Lo1F6/8w9+N13/n2zH53vVoXN2OdR/UI0tNPShJ5NF+2QXANNTqUToudJy9Ox2Xzl/IEVE9ctWUbw0zcpPn8lf6vDhbJV8q27RFfjSvlB97oTgpkBKl0vPt2qXV2F0HKWjH+uoqZN1KwE+xEOzhB/XMHuGNlNVMUBcKr9XRfFN9vHF79hDwHwT8P/pHf+ErfcMj0dbVh3XQDmNRHEC6gqCPHT8Z/9r/9n8Xn/rZL8TQ+LFYp+nrEHrbeWMalHvqAApq23fOvRvPPvd8/Ok/+2fjT/2ZP40lvhU3Ll+NwAKouzsZgwh6Ex3dDKDayQowmBfrdNSOa7AHeqK+qz0aGFr7AXMITE/uhS+waPX39vclcM1MTTHcW4/HTx2NU6Ojsbm0GB1YdE0wcEdTazz/3HNx5daNePPtN7DIVgDDZiznofA7ps71+WCsSIDDRxlTsmmJSD2YO6+dTxR4Kl/dLwBfmBli1Pi5AHphcIXDo6Bewotln90DI2udus797XfO53YAb797IRbmFiG5ow/3BoJJWlVMAmMp3xfQrl69E9ev3SFf1YB12EEJtpWlfVhjKgrfU5Buzs0qVKa3LklLXO6sSb9MTkzHBUZct2/fyamdGSz+ZQBN7xYG28STRlNTk1jyt6kbIyrAb8bVLtB7fW0lenq6saas4y7WZiOjgcWYX5yNuflprPcplPMkir8BRdRN/ciPdrsfilm7dNc15JcvXklL9PhRAJ8yBLhS50JD+BVwZESzvpZ5pFKHHhoKW9DBh8+uGFNpj46Polw6CQd0MEDqW9opshkpBrK5bnVBQpMvrA0nj8tTduDC3HTSamJiIun6/Cc/Hf0jKAVGkC4r9f4i9HHkoOUpfDg375vjjgDOX72Idd8Yn/9nvhSDJ0bTor978VpcefsCI6iuePzpp6nTXqwwmlWRfuMb34g33ng5Fx1IN+Ai5cfaCC/OjVsfd5/NfkT8t3fhiZbeGBk9HZ3dI/Cyz1V64tatifjWd16K048/FV/8hV+KRow1n6sNDo3lAgynulZXl2RQuxP+kue5RGE3NzDKuD0Xr//2txh934m25d3o3oFWSy6xnY7GzpboRRlrnMk90ph/OXW5sboZV85fjum7U+G2K80otf7BvizDfvMZX4Et0lKWOsbHrPmVO3g/t2AnL4Uq88an7HBURlTmW2vQZYP2AxIrAKhTh8qm3VZ4uiEam8US0+xg4TcA9u2xs76RJbfQD6/dnvmpBPxKAf5EnFMhztE7bF/DMnJd/A6VHT56LH7ul/4IzD8ezR09AH1dLNFZazD7zBLAgNUzzxB3lQ5/89y53BztyReej7FTp6JrcCSefu7jufpGq7mVITQ2eBJAC94HdbmTH32RQ8SWlugYGoyG9o4cojt/3dXtNA7jA4S+x4e1XV25/hnlHUND/fH5T348nnvmyXj8mcejv7M9tq7cjJV3LsUOYPbk+JF45rHHorO1BYBhKO6abKyAwlB6GCZ9YcbSpV575EKu0hLFvvNebhFNu31927rLYAns3MwXuzin49MrvOVhldecmw628QGrQLW5sUfHX4pvfuP78e57V2J6ci7cOsI9g67fuJMbgfmavt8QdivodbRs2VfHOFvQzXb4cWpXyjSnxdtZew8iPx7jlAw0q7wOBs062j6faThP2oECHETJ9vW0R293G9Z6PUy6HXQFeW/lHPP6RlkJpKzDy9Af4G+vj64O+rQFwW1YQ8koyPPUaZURFMLf4hhunXphdTU7etIyV0lxThuuX7sZv/e1b8Zbb7wb27Ztszw0zq8f0QfWTVR1VYovYrUAuiobt1NIoEhxECxgBIWckd/xM49F/9iRaAfM+4+fiqETj8foqafi2JPPx9GnnosjT3wsOgdGUwlsUxeBIx0Hlx/mS0fwZiejJIjK6In2+yIa8pCKE4NiY91nBI3QbCj50Y9/N0CPsWdPxi/+2V+OsadOIEx1sTwxGy//zosx+da16KnvjLFB5Ke5hfaXKZBbN2/kks9m2pX8Ir9Rhj55yvNaDX2ms7fXjAE0GCdOfTw6ei2DOjb2xUZdR0wsbcaXf/lPxMc++TOxVW/b2jD2+5Bppzj7MJKOREt7D3xB9hTjSIPOIGfqDihvLW9iQXNvdTfaGSw2Ta/ExvWpWL15J/bmVqIefoU8pKMemPd7fqcbpbCyyEhwlrirO/ninRvFOfVrF2qvC8YJ+BZHmCO6CRT81776tfj6178Z7757Lnxnp0xzkTettdXWTZmUFkuMQmdm5jA65EO4h5F8mc6hnuCTH15v5iiH+XatS8K99tlDL1jh+xU/rU7qPcrZe5XL849q4f/Cz3/hKw0M7V0i1wbRtHJcStfS2hnDI0foRDqDDtdyqgZfU1jZPqQt+jnizTffiGeffx4GG8ipAF9993X021O3Y+rS5ehbWYtjzVjvJF9HoNcBrE0/Ig1wbiNsLcdG4+P/4h+N/lPH4tbtW/uvcfvmrq+xy6A+nFRzzkxjOWIZHcWi6Ol2y+Ou2EbIFl65EPXza2nV9B/B6mWY6UsY7R0Amts3ABrlbU4ZUl4sdYcE/OeKS7R4ltUIyQ2VDX2xZxmrx1ftfc3cz0E6bVKczErqtDgy0wKueHVGCRfEtPjdu2Un3nzrXLz44ktYrjVBypKgLwrBOi0uL3C5HV0Op3P425BTGNdu3Iqbt+6Saam3oN/e2Up9GlGOXbSN0QH1EkRK2eSX9UhRKsfauTuSDqFgx4+MxtGjIzGOJTcy0hfDQ31Y3AMxMtwfw4O9cQw6njxxhPO+aIGew4wijoyNxDAjJsPGxwY59pBXN1ZlD2kBpuMj5DnMvf5827WhCSpaLG1dnF+Jb3/jO/H662/m+v7FmcVEojb6pYOhuC/UOLJJUko3qUN/NdX7MJpesX3QahPwcfsJN0Jz59TGltZoau3Ih7F1jS4xRWTg6cY2RqxosG36WK+17A6b+eBYAwAazc5MwAOFps3OzSMHYFTytjPmW+uuDlmNoxgRX/y5L0ATAJzRyLYvVaEEj5w9FiPQaNeRI/37vd/6/Vi8OhVdlNMzOBwjp07E7OpyLGF0uFX3pYsX4cvG+MTHn03eyO6EPrY5P6pS66bkJxTcxm5r9A2fQWEdpe2tKCc0cmNLvph45skn4tOf/3yceuxx6tLEPZUgRhUAK11cTr1B/ZeWXLVTjNUc2VBOAzzVsl0fK9NLsXBnJho2dqIZ42TT9wWadqPv5Hi0jg/GpqM48q3bhhpbKAlA/sJbF+MWxom44I60A0PD0dPXKxvjpJxGncYOCs1ZABTnyy+9Qv8v5jMSV2qNwEfWj8jJm8qMSskFCusrm/HKS6/F9158OZYXlqLFB7G0t9orSivaEVeuWsKAaeS8WcVBWevLS/kClrV4+fb04ZTOg4D/pZ/51FdoAIDRnsNAmUGLtInrNkDfqQl6POfjfWA6MTkZ8/MyUAASwwn8XR1dcRrLnkxTMdhtrpVX2G+89WY0T8zECBbA5gYADuBvAPbODwtwjgzGXngmPvsnfyWiqzUuXjgfc/MzWJAtMJPz6Q0xjaa/eXsi986fY4jtA5q2FgCd8toAvLrp+Vh853K0+WELRh1tA73Rd2Isegf6YnB4MEZhrk5XokAh7G0oKjtwzqlt538KmJaJR8ss+9jvxRyg9MpLb8R7752PRQSnmzr6kNi659CbX2ZsNuauxU+e5iugpAVHXPfyv3DhYnz7299FKbmmHQ4DtLJ7s8wyfeNbwdvbKzmKaQOwfEDlWn1XQN1lqO0WDLqc0kGJOVS+fuMGFvlSLtNzhY9l2iytq/uAnz+tLadPOhiyu269vb0Jpehb0U3RVrvuSN9I+YS3Ed4qUPoWqXsutRbf0co9mRml2t4C/6hg8SiGFix7pyvoniSyNHVe+hwjm7dReFsbW0EzEeyNWFteJt4eI4Xu6OntSYWcLoG/TCdUyleaO1LY3tKuo48APt8c9v0BwbG+oRlyOt9NCvLxweM6IOCqM5+ZuBxYI9fRnd9M9sW1laWF2MHaFEB8Y1zL2xd5OmlTE1jhW847jJp8mD46MhSrK0so6+WYmpmOyYUZv8AfDaRpBhQnb96Nc995PTqxgteX1mMZ2tf3tMUuAA8m5JYUU9PTMT4+GqdOHksDKEHflskCtpY+c4pOPnXkXdfcE4Njj8MeHYA/VEAWQR9wHUBBRnwe4du1Anl+lxqQ0cAQZBsBa/clWl6apXxHXQXwkwb8a4Unp25PxhJWNLnkaHgLfbHKKO7oJ56KxqHe2IEWzqfXrdfH7O25+N43X45XX36N9jZjpDA629qBb9oZZSrvPvEo/ZQPi2m//efzlMU5gZuRfhuWeFtrjKE4G+AR5UUeTdzB+9shz/m5xVicXUwl2EqfCkquwnFazWmlHAhKB0pTCfjSnA/V52Zn4dvWpMFrE3OHgP8g4D92fPQr6+urqY031zayAwUV35JUSFzNAM1zCd67596L7730/ZiE2WfmZuPytStx4/qNeOaJJ2OAoXVOKagtqLJzagLQ+p2JuPvqG9GCkG/ubMUaPeWkhKygQDcBasef/VgMPnUmprBuXXGhQsl3A7DcfLFnYnIB63YiZmdRNFiwvkW3zZC7hY7v9/V6mOnm2xfgrC1GEAh1f0d0HxnLjbXcZqFofNgQSjqVVM2Z+s860IGccpF/NNYwyhekrl9hxLG+F4uLi3H3zi2s6nYs2KNYE3JC5grTyeACK7xhHum1WOQVz2Fm8jv33oWYnJqO40dPUoRvs64gsE7XlHjJ7AgmxlmCQm9XTy5PW8Ayunz5Ru5R4yoO83fdu6tp5ueXYPKZfFkIeU8lYB0cmbhSQSDTMnbqDLQo5SgxHpEFFcceCtgGCYRCqXlr9AqvAlJ6hMoHqjkfrzLEZ0W0uQUu2povwZBnnXHMx7sqH4BqaWEVxfl63ICe9HogZuTpTqdtqRjqGTmp5NwiI/tCunJIpiYvTyAh9PGhpzuyOk3SkFMDTvW4WMAObnJ1DoKWO7WSxofULu91ie7i4rxqIqeJrLdtvnHjWkzevZVC5jcZHG2o3BrqlYflmJm8q+4AoI/naianY5aWluPVN96KF195Odp6GOEMD+dWIedefiu2aecmI5lVZGpiazHaGPkMj4+kVVvf0BrPPfdsfPwTz1H0Bg2CV/OnfqMGNpZ+0nACYEjTiOV8jBHcEYwt2m1b6WQBXkDx3YTkO5LZ6YJN9hFyuIq8NjRsAbLOgc/lssbEPuLT46XruLx7/VZM37gdS3PzsQqNdrpbY/C5x6OF0V1bfz80h8ZLW/Hqt1+Nb3z1m3EHy74By36DUbwP/1eWV/MlKadi3SLd71Akqzl1qDJ2ZgD+d+pnddkp0fp8z8YXCG2jlZCV7jn5UT6knfDIJqP8rfU1wrYxNNqiBaXukmQ3UTO1014qg1b6/Pq168jmkQRaR7qvTx4C/vsAv69t7yt+cejixUtx+dJlLGiYtL0rRsdP5NK9xfmFnM74/ssvxyuvvhJXLl2N8++9F++9+168+fbbKfRtCJcWmvvRr6MgtCIUvE6u22DAt1/8dqw5nIN2YCf3YXC0tqtEXL+2RafVAaSLDPfc1nbFTkZQ82MmTe1lpcWCDIwFivZ2KdgS1n7d0lqu1HHjJDoEC2olNuCerb6O6D1yJOqbGVVgSrsRmPOjzr/7coksX0BfSKMJpNEql4JaGQWksITr2hnCupoFaxeQcGfHdkYu7oyocpORU3DwBeyL8DmvL6P7U7VlJOjg26sTE5MABGDeOxDuXaQ1V0BVJeMqld3o7umOk8dPIjB7cfvmrdze99bt6VjEIvaBo/F8icZj4q8/0mmRDw0O5VQWfZ31cSqkTFlQV+lcbxmO2Dj3CN3K/ju+TEeSFELrk0n2/T4gZRsLsBdZsG1640nRci+jEpwrVKDFNKO8c29djEWG6Cqt8gbubo4UOjpR2vTNEYS1rbPsaGp6XWbNhRajo03kGJAXsLAOOfejPI3wmopThSCPuDzURJbrum1HlhsAsMsV3QzNUYTvZmjouK+Nb9S63ruzzS9sGb4cS4uz8P0EoDYLfSKGMRz8KPoE7bh642781te+Hq+8+S6jxyNx5tiJuHLuPMrsOmlmYnF5MQZOjsUTn3suzjzzeOyiubSG5Z2x8SPUfQtAnqNtZXWOD8nlP4Akr8u+9v6a6c9T8PwQxs5KbmDXjjXtnLmKK/U2XeAyZRvvlIdy4Kqu+bmpYJCCJb4dizNuK0F5Llw2b+I6/eGb3guzC3H3xq1YXluLTUZznSeOxByjtJPPPh+Dg6OxsbwVF995L178/W8n0LfAT6jTqEeJN6NkW5FheW0GI9DpuH5G1Y1Y7paRz69kf0Y8a4D9jZuTMYsybG7twnAqoyn5hRjJz/qUGYLc/ZKBX66QqoM+g/2MdFRA8MDG6gb9Wvg/24OMb1B/V4uNjI6hHP3O9Wa8OXW4LPP9Fv7J0a9oabosbxVC+hbj+NETcfbMkzENIE1PTMcdQOfFF1/EEppE8B1SbydI1GGV2aPTtycSaFxJ4+ZedkQboONcZz9DvUWYwY9YOH2zRbpGv0ilb0T4GlpiiTJXkex50k5gqa6Z3r0yOrqjpbWDIspn7mSs/DIX8eup6+LVm9ECUx07cjR6h/vzg+gzvmU50BWPv/CJnF6avDsF4MPMG2soo81cHy2o0WnJWAlRnMh4BcBdLSIgMCzcaMbCmwOkFmIJIXba4PSpx6O3r7MIaIKgQ1F4Ap8Pah1B1MAsARlvx8AwHOty7frGBhYJStVtIvKzjvwENnnfaZGnn3w8vwfgcsM333gb4V0ChACNbXIyHw4CNVAuK+L3or+vN8ZG+/OtZBlNGrntQq6h1sL3WKIimKSjH/lXgJx8qGYqammSdRVEsn0lLjGzgmlQJa2UA455jlyURmZ0pw5Uqrpcigk9lxeX4+a1O1h660bIZzOra6sAWHMMU293OTxx6li0drYUZcTP0Yl5Ah2ZlwpKXnCFjmvatQOtr6s1bIMKwWWmLuP04bU0cIWP1rQPn62vAmjeudQTcJ+emmQYsBU97a35INYNz+bnZxiRzMTa2lJOP3V3YgANj+RmclPww+987Zvx4vdfY+SwHR9jdFuHPFx87zz9yugMsHv8+afikz//+Rg5PR717Y1pdMgvDRhA7V3tFOe7FCo+H6AzUtM4AHzlnYqmBCEbrTEydJKWtaNoZrNN+aEhRn25PNE87VTa41uuyqVLGOemJuL6pXOUMRO3r5+P+dm7Uod4PoTmuAW/cbCfHUWPooSOnn0susZG49bSYpx+/rkYAjjdndI9tl5+8SVGAAvFUJDe5JYvX1G2S4JVsL7gts4IYXB4IBdcKAsqFBX0znZ93Lk7h4F4keN8zC2uRRMjqXb6WoxQ8Tm95uhRy1yaiDM+WG5rbIuBnt7oxaD0/Yp1cMqVZpDIVmd77FtfKHMLavvgzu27Wde3ZhYPAf9BwP/Sl770lZa2LoZLfch3Y656+NSnPhOd3b25fM8HtJMTE3H71i2YZDeHy75e34KlJLHdenbD6RXCRwaGAfe5FDQtKedxfeVdgHnv/IWAItF/5Fj0w2ADY8eiZ3Ak9iDGKgK+3dIUK3Ta9NqKS0IAvk7S+RDPJX9rcfPWHbQ4QktHizX9WuBzDCuxqKButPX2RosKB+v4sZ/9Qnz8S19Ki3ji1kQyyCqC74oM5xm1dIV4ski8TBTk3t5uE6edDCHbEJRNhHst5hZmc8MrX0ITZMaOnIjOtEJBNsEPGjhOgAnSOhPsqzcNs6Lmy7mrD3wo6Zzr2rp7Eu2iZFcBlQ2Y06E58XH9WDJPPXY6wfr2XQT25lTsrFMG1pWs16gVnRtz2QLsPMBU8O/t7YjRkX6Y3u/B1gNG6+m1Hh3BiNTkkEziMLjARHGlbHzSgagKs8JNjP2fwEu8HA0IGrRVELHtTgMpfMYvowTaj5zZ/DqI7OoWRzfXrtwAONzkay+3MECjxrGxwXj8sRPx2JOnon+sD8AkF8uhRpI4EUaAV+wAGKvodwLsC5WQOsE+detep5Wch9Z6d0sKgdX595yzB+BVvj4TcYrL1Ry+VTw7OZEv93QAQI0NjgI3sYYXoR3A4hQKdB/H0h3qG4xtFPUrr70Tv/2734xZjCRHfkP93TE5eYs6bcbRE2Nx7PGjcea5p6IFo2CbuoMijGoBP2kK7VQ0C/Oz8IGsIQDLH7attDVp7TV924RBpD29MD0PiKEsV5Y17hMR8iVC8rbd5pt7OAG4WyiSO1cuxmvf/Xpceuv7sb0yHT29PujFIha/YPh8H4Ry/H6wK8NWsJa7+oZjhX55+/KVGD9+IqdkGqiYb65uALKXfHGSzhU+U/G6GD/7H/2RU7/QG54doj+18kV6R9NOvFy5djfeffdaLK4zeu0/GrMYb0ur82BOQwz2IufyE2VBIuiPsWR/w+I7xN/yYTJG4R51W15cAmvWk2aWayskh+c+2HW07DNF7/tW/RtTh4D/PsD/+V/48lc6ugCKgaHox4oZHhmPxx57miEngOcabYaDSwjAwtxcPjTVytDKdvpkHSvNJ+0Tt29HP8OpUyeOxx0Ug6/+D/QNMYRtg7Ebcp9qlUBDa1scf/rJGH7sTAycORVDZ09H7/Gj0QiDdB0Zje3W5phbWUGptCDsvqEo3+zGbTS2D3Hyq1yMHHyY21eHJbhEPbB+J+anYwPLeJvRxHNf/nL8/K/8StQx9HUr55vUx+GmzNiMNdmI1/7M18ARMi2DsseIUyrtsbHdHRcvrMR3vnuZcmdjmXZqoflG7PT0CoyK7MCALbQJ7MAV6zzBTTGCcbXmEjnT2S0JX9CqCeHrhwF6oMce+U8k8GvRwUQJXm1YmmNDfnNgK/yUo1/1aoYGHYBUL8LdDei1wBFadgmLAjFD9db2eobgPbliR0Dz2UvuwGl9FCKlCaegG+Yox/IsO5eSalKaY+ZX6g6Tpz/orGeOXsyjFlaQWRqadyIXEUkHWLrNs7sf+rWnqxevgQ47uYyuDrDr7miNpx8/G08/80SMHhvGAkYZZx1oIHUu4EeIXmagnO0dQBOL0akb720xchPg97ac612JPfgMdI89LF19/TZABx026Mcmym1rBURFWy1JQGry7p1UBl3URd6y/NVVFDHetd/tjDCPjR/nfg8KeCL+56/+bly8fD3n2ZFnBJrRVX9nPPX003H85NEYOToWTW1tfjEDOdnJ5w2Onv0c4wwj5u9/97v0/VoMDPZCI2hmFzpsglxSWuqpyFSemvlXL1yNC+9eiLt3JvLDLgPDw9E3OJhWtc9RBBbT+UaxZoy8sbm6EJffeyNW5+7E8BDGHMYAWjdzdtTmKHaPoe53Xnwl/qf/39filVfeBfzX4j0U8pVbt9Pql9Yuc3QLaedgb16/kauV0mwwq+wneIV+LtNQ0BklMAjgDzLalrnkKJofF85fjfHx03H6safizNmn4/adyVhanCPKJpgxku3QyYfAFHVTplDKAP4GRlsTgrblewwAfk4TEd16uB2400gaWVW/mZPfMRB3Xp9YOAT8BwH/Cz//S1/pwJpv6+zGcnVXyo5wGwO/HuXWBO6W6MPB27dvxfnz57BO5nL/8XnAfwkrZxoLybcVTxw7Go+dPh1vvvlWzPmh6dEj5KeVDkPQoU4XrCB4oH8wPotdLNm6oZ6IPsoeHYldlMP333kr3jz3Xj6cdW+ZJYaJnl+7fpN6tWERSLi066Jhoy5WZgBjOMqlY5vd7fHEF78QP/PLf4y8qD9M6Is5zpn7hSEtztbuVpSOKwm0dgpg1sP8VJHzJvwgI5HV+P73plFaWkBOA22EH9rYAmimZrfi5s2VuHVzOjq63Hff9mGlwfTpBT2YFoawK2rObhE4U7JhUkY90HhtbSs/iWc6mUQGcYjsvv9ud5B7hpB0dnoq2shvFCV4ktHUMMzcJ2g58nHzL3IX8Ls7mmNgoDc6u1BEAL7r7X0Oks8SkBDBXxB2FGftFFYf/qXyS0CFJt7hD+Z+H9B7w6BUHjXAz1DEIfcM2kO5cO5SPT+Z6K++rikW51bjW996OV7+7mvRwfD86bNPxLEjR6JvoDtGxoZziWdHp2vNfdBKKuuIsLuvjwCGbGUhlptz/34FjL7I1+ux4hdmJ2JlbjJW5qdibWEmdtxzZXkx1gAULXc3MtvAiPDlHZ8zued9vty1vZ1W/sSdG2SPwsRggGzJ64vEXSOdzj3YT598LF+a+u1//Pvx+9/6bqwC5NaVrmI0/HR87vOfjJOnjiNDbbkDbD0guUz/vsFo4N13L8aVqzcxnsob1Rfeey9OoRh8GTDbBk0LrTUWGC2VU9rOYXM7bl+9EZO3J4kbMTI+HmcefzL3A8rRpDRJuni+k6O/ToymJrji8nuvxezUDUZ+bflSnhlm1snvTYzY78arLyGrc+t45PvufFy8djOWANY7E/BcC+n6yhvUO/DODqNkvzVtHsCGrJxOWlpfN7Xz2cPAyEAMjA5CH2iM0TY1sxi3bsxQZyz/wbHk+4vnrwABPfTfSjz91HHyKzwk/5VRMugLuy4v2neOsuQJwH99I+/Lx2JAPvuSd1E2LtFUhnyeoQKVpq//lG6tUCPtT8g1NkczFfKDIW6KJbD61H1+biYtEYVhdW0Z4J+NFYbhuSzN+TqO61j+a4C+K0ncoliwXwCo1dDnaNwMymBzfdNvjEU3oN7c0x3kGAxMY4lWLUOUDQR9G6v2xuxsvPbW2/kG6Ll334u3334n3nzrnXjttdfiDlYYbBB+sm4eYs4tLsfUynbcwpi7s9ccCw3t8dinfiZ+4V/607Hb2ReLDAlX0ZONXb3RN340Wnr6oqGrM58hbDivmMxCh2Cpa1FoffmCy/JKY7z11kTcuL1JOREzi9txd5qcWntjD7AaOfJYdHUdi2uXl+LG9XmsKoAV5kuLWcEDpDgUyUqvYMh8ehhRoCG4HgWVm6PRtT5UrRjD6TLvz8yh8PBOAfX390VHS3P0NzXGkbaWON7eFuOtndGy1Rh1246CsAeog8vkBMt1hCKfx3D0IbOfpkT5hx8AWdtcRwFsI1AoA6xbmDXrLYCXNhTgyHCuYfKqIXntverbtOUaSdj3gjRRtbYBYmdiNtd24lvffi3+wW/+Tty6NBUtwYgPsPb7vC6n1GB4+5136e9z+SWvbUE26+SSXadXSn3yATv5pfWHTxrzbweluDTHCHTmVqzN3Y2NRazg+TuxPHUrdpYXoml7I3YB/w0Mkp3V5dhZY3hGfvmQE7e1sY71GHjAZG0pH3TOzaI4Vpdo8W6+vJNfwKIfbmLd33AJct9AHDl+Igb6B2NoeDCefvbJOH6aUSqmtUaFQLS5th3f+N0X47f+59+NF198NV5++Z146Xuvx+ULlxlhlG8rJ/1olwpZn/zjjzYLYBrkO9RvjXbs7axhBDTFIArd0a1z/r4f43LdlRV3BlW5EwZdNGSc8Njc8PmFL+6tkx/1sj+lp1N80GAeOfUBuh8C97vR81jSWyjUlY2duI6C+d4rr8Xb5y7GtZu3sp+Gff9iZJS8VRpZEKXQ2hoDoEaS/7YAdD+aQ3XgO6376/mW+MWL13Ollitp/HCNsufW6vJY2emV+jvapW1m6Vvfjs5v3b6d04F1dRpFTWnt5/bIKBSNFvlji5FcbpmNgaMCMFzD6qfV/UQBH/KmNnIY5BSMoOSHxBcdciHcvb1dMX5kLKcairVIIjpW7rJiLlWzoyenZnKlz/MvfCI/0HH58iUEaB7Ad+8b7GdAyzcXBR83Qdrl6OZNWnNCis8JnApK64EAH/i4/M2VQq6y8XX+tXW/9r8WyyiRO6tYJduNcR3QXQfYf+lX/kS0dfQBdCgGrH4/3bdB/h39A3HiiSfzJRgMM4DOVRE7uVZ3eHSYNO1Zr53dxlgBoKZn12JhiTKw6DZgok2Y0NfVh0fH42PPPhtnn/oY1ktnrCz7gAnghsnyoxWAVAIT9JQ8OWWiucYxN2MzDIJB3hRqp8mcHkuwrYEuLMy9yBVJPkDXyvJ7w9JdJm9lmKpF5TB5iRHOZp1TB23BuC0fhLtLqDtFLkM3Vzq5pwzGB+X4AI1yqGuWKWDiBJk8pgBbBwGnXJd66QV4RzEFeAkqjjhpoQovNjNcXooAAiggMXxRzwhxPr794usxM48CXd2Nl15/J/7H3/5q/KOv/V589fe/Gb/7jRexLKcAJUACwNkFLPzsZU7RIMj2k1NeZbWHL0tZf9okwMFDfntZvvBBKz2b/Lrj1M7mCue0k/DN9WVACA/fqFQ26Ven8Lz2e7RuMOb2EJsbq7mOe33dfYYwL2mHb3Q62nUhgqvOPv+zPxv/6r/2r8W/8a//G/Hn/tyfi1/+438sxo+Nlz6nX+0b+fm9N8/Fd77+HcDUhRC78MoOVvRqgrO0bUbWyoiqtEsFWyxbQtKXMJc6+rxHrnKdu2Cf21rbXfCy3y1wwcVKThlBE7rD1U8b8jh9kU9Y4Bt5z/4SnN1h1gekfYyyjx0Zzaks9zHa2CIPaG+PapzcvHGXkdl346WXXsMAWQjXCg8zIvM70RoR+dY5/WL/2P++u6CCFAtoGv2zF/NY6Fcu3YAGOzEzs4CFex5cuJIPw2em78bYSNnvx9GnfZ0LGGi7POVzmQ53JkVB+rAbkELxuiEevA4d/Lyn5SpLiUvQRP5VEfpQf33TRv90up8o4PtFGagNA20XK8AOszMRBt8m9OMjzz3/XBw9dhygw4ohTZnCgDEBkk3fnCOPycmZOHHyTBw7cYKh20Aus5uem8WacwSQbJQbfvlx6XzRxSGYvUQ+bpnsyzGOqY2ZX9uhJPFEK8KHrjKGFlCus25uDXgoFgCzRcBu7Mmn48jpMzA/TMuQVL++vM5oZC06GP4eO302Wjq7i0BQZu77f/bJGD16Ilq5v13n5xSxPMGNlRWZWeulCVpgcW+30IY9FGJHHDkyzgjIV1T2YFoEsSaYWs05nVNqbZOyvcVX/4t1LN3c0MppA8+NKwPnqqeMC8NCzyXaMjU1HUuLKDosuQ0i7jQD6DD9FJb7IjbVVmNH7DG6aW3rye2hfe5BD+77VDYKAv+KtS6OCYzUM8vGp6RwBCiMW0tWhCfbJkAUcLINpY3Fe175WtIEo9YWhBSAyHn7azdjp76JUddeTAHQd7C4J1ZWYhpiNzGq7BscwmrTcmuCT5w68FV9BJ+ykprJa8W7isU3rgUmsoM/iUXxu1h9O4CUa7xlo0WA8jajy5t3bnO8HRNT7hk0kV+s2qQOllPtxb+hgqD/JIPTEBo8+QyB8lpQor78JqA6Pfmxp56KT3/qE/ELv/jl+DN/5n8V/8K/8CvRi3zk6hqAx74z/aWLV1E0O2l0LKHIlpc3UMDua+Ooaw2alrfME/TxSWO8RKTYpKTA7zsGPhCVws2M7tw8MKcuqOwWSsivxa1g/S7jHcGV52u2zec3yhBqGH6x71XO6QndQiG397bHsy88FV/4wqfi+ecfi/5erG6VHz9HpfLCjZs30whTgbhowV1wfZnN92n8/vQG3hcoNQS0uK27y2PdjXQXubx1axIl6ogKGVrZxLq/EQsoj9VVt6uuY7TsdgwocNruMzbpmEYE3nchxpG3E6dOYcw4ReZ0DrcwnjRs3H7d9qFXsv99duS+SVuMdNd3aXNbr4T8qXQ/UcD3xQanYdyUTKvBrV87sWqWAaQVhlWtWPaj42PR3deTjJdgIgNRrW2YTzDWyvUtx/FjAKhv3fV0EWc33n733XxL1g+LO1G3B1No4rpkyiFgMlcNZXp7e6Ovp4/eK9eyngW61M5yVgAJmdWpDwWxCa2vNq9vbI5TTzwRC1hxiwvzsY1F5NysS+WE0KYm90DvZijuSz3tyGVdDPSNxZHxs/kN1jsT+Ltr8e65W/HuO9eSQa2Diq8B0N9lFDE1MZdD5MYmBRHA2HWXShgdocovZwmErlqgyqkI4cwcouc9saAwclqpKgfCfdvVh6uCtJ9ldISV8fG23q2gr1+9mW8oqpNdqrqlQvR9AIarGzB21AOsO1hCTR1YV00UX0YAdEbmmw8DcWKIedtrgr0ClYMPy5PeWc2EK3410CNCeT+A+BxVGqVr/Ec47S3ec8LqilIgNXzkg/ypePXl1xnRbUEjN86ri+Y9d08FEABU11f4MXZHb2vLq7GnVYpQu3JGRixTr0UJ6a1T1i8Vl1NpcCAGiMtb2zr76NueaELx1TV3MgLciet37sbVW7diDh5eAWRdVruwMBd3b9+OaUaTsqKjBAGSBmTNpTMYTW82JGA1NbXRT83Zb/o1RhOu3XeqxKWgg4OD4TbMOcqDplJmYmoybty+C0hixNAmlbeGRn7whr6nAVnvnI9WOyVvqFShnjxD3KQzXiWwBbgKbsrPlWtXYn5mOqdUN5xehd+XadMSR7d59uWpJZTC5ISLHGZpIxwBH0irfB+CzDfhzVVovIqia+poilNnjsZnPvN8fP5zn4ievi5JkfLpA+zhoZE4hbEkvQX+i5cvQ0s3RtmLTevMUePM1TibuyhQZELDReWcX3LzTVno6ANiFZBYoxW/yQjsyBH6rNn+LbR1hY08WpSgOUMA+whFcIeR2czcXNJwl7r53CqNN0CeYjh3O2fDm2MF3mvrH4nP/cIfJdZPpytS+xNy5956M956nWH3BENrQHVqejJu3bgW1xl6LcNIjQhefiOypSnnHhU6OVKxk6H8WITg5dYFfp3Klyna3KKU8/fefSf8HNuSK2+I61paH7bl8hYYweGnQ2Dxsr+rN4ax9opAy/zFxpMRtKCdAtEK1cJvaW6KNoaiztOZnw85XcXgipa11WWGrgzHYTw/5iBD+cTe7Ztb2jthSpGuMZdsrgEM84s7cfn6fHz/tavxxptXYSru1zuHukHeW9HavBvra3PUBwHdXGPo6hK0BazBDYTZV8mwPKm/c4+Je3paIJ0EKtshIxeBTvnmjmDPfwCztbkujh0bD9+KVWB0PijzgevqerHUpLbL7txdt6kTq7OnG8HECoW563axkhi+umuk8fyphPINW1hHgVcIFXqH4o6mtKjSaiYuVUyvBnAob7iAk/fIYxev8OUnAfWWkIqk1koBTGDh0mV/u9B6c3Mv3nntvbjyzsVo3dyNHoD1GOWfpT9OoKSGN+ujG4n1UVaLU06MxpbnFmkHxOG6ATop+NJOIvKXdRL0LIjuo2hAqb0HI+NsHDn2ZIwffyKOnHw82vuGYo24iyuAC23xQb994oqcLUDy2vlzcfva1Xwg2sioYmh4PAYGx2JgYCx6eoaiq3cIq30Y42MoR00geyqL9869Gu+8/T14+uX41re+Gt/77jfi7sRNRhtuWQA96xyVbDGiuRaLqyuxDW/uMspJ6zPph5JvaqSsQUaJbplM7LRs5Q88eWA+AZ70Ob7wPsAKQHYgW7Mzs/Hqq6/E7/7u1+L3fu9r8epL34tLF87FlUvn463XXo2XvvNifOv3fi/+7t/+9fhr/+1fjZu00e1JHGmpZ/xgjM+qfHegGgXnklXYyIe6T3/s6Zw+dBQ6ODIYX/7yL8Tjjz8FoRvjAiM1N0i8zgjJvbC2aMsmdV4X7DlfI83qNspaG6RNPvb5wTLct0tbXSRAW5wuArz9NoIrykZH+ymLViavKSfbtNmRj9NRGkVl1CydfDteReUszQbnqxhz6ypT+tdpK6c4NxmNL8B39R198cKXvhynXvgEuf50uvKE6eFOqatcnn/UVTqI0FfcmVFL2mWXV69chokuxdz0DBnuxukzJ2NkZIxhmFMYe/mhjbGRkRgeHohRwt1m4PHHzsZnP/eZOHP2TC6dVFgXUBZvvvZGnDx5EgHqzr3E/Xbo3bsTsbq2mUN9X/JyPtNPqbk9wIULF2Ji8g4tAWQAoLTiBBSEW65wk6YOQLshgbwx5mdXY3tzPU4eH0EZuZQMAGlVITSnYjCtL/fkFs6whi/U+Io57BedXV2k6cEK2YyLlyZylcKpk4/lAyc3nGpq3Iq+bvdXwSJavQtwwoC0641Xvof1shCPPzEaJ04POrVJuAwqiAJQVlSEgt0FRy1lAbOAlz2E5b3XEDevY71DI5XV4489xnD3Wio2lWUzPT6/uAQNfFUe4KbcHug30kudUYzLWEwTi2swuvn71adNFKx7GznPe29qiKTUm/SAj+dohwR2rVZ3cFQRJK2TczjlpKyhp6L6UuEE9Wrlg625l//+GT8c6ZsYeewtbMXLX/tOTDBiOts5EC9gcT1DvU82tsWx9u4Y6OhEQW5FT1dn9DW2RCvt803XPh9KtpO+EaggQ1pXfE3ZqFzdH16j3JeS8q3aZl/i6ww/zOLqGKe/fHawAaAdHRtljBYok4U0OPxkoWvrVb4+l+nCAPG9E5fKDgwOR1dPf/T0D0V/j2vJR6KTcKcTXGd/+fxrWNY+b1iJV155PV5/4y1GFfXwEbSFNxyR+ELUwuJK3Jmai7mldUYEABFhGkx+BL27py2efvoxrNthFLxcAX3lleSbcrCt9pef7Fyhj6cnZxkBjkVDc3u89Mqb8d2XStnn3nk7Lp5/N86fPx9vvP5avPnm6/H2a6/E91/8RlxBEfR3t8Xx42MxRlnKRFr5AjQgv766EdvQqTzDcTVJe8zNreV23WsbG3Hm9Jl45qmnYvLWXQyp23EJTFA5+Q6ANTWfNATwfhNXftlt3I2hI0Nx/OzxXP7syMSHyU5NLueDZehOurqGbeS4Ix47O46BiDKgDtIulR78k2+6U1fD3TxweWGdNl5Jw6ejqyO/dyt+5P5Ijp4wEPx2xyZ80ogB8Plf/GfjxJPPxhZ88ff+7t86XJb5IOD39g98xZebfBjmMkifiE8xJPSLR25BehYwHx0dR7Bcp9wegwMDKIFTaP/H4snHnoyzZ85S5tMA4GMIcE8ClDTaZuj3/e99F4Bui3EEz3X45987H1/DQjnH8Z13z6WC0cq4yYjitVdfjps3r8cK1lGuaKEDdR4FfOdrFUy/7ZovZO02xOz0cvhQeHt7GbAEoLGeOjo7c3MmCa9lIANrYTk9sclwfNWXN1BwmhZ+fLu5pY80/fHFL/5s/Nk/+ydiYf5uXL2swDTEcx8bj9Fh8mrwVfW7MXXneizM3I0XXjgbp04BDP2d1A1VgjXiSEShchWJQpywSL2THApICpfAaFhjAv48QDQw0JMPr65duZb3OrtUmAyHqacAp9poIu++5sYYAiBbfYiIsptAEFYZjdQBDPUNOyiOBhQw7WkyrHhBO/f/989r9SbVqPbdz+cG1i/r5Y/7Cp8hmYf3cKQrz3eKh+FLXLxHU/i5xgaswWZAbv7Crbj96nvxROdgfLr/SDzTRhsxFjpXt2IYi/v4yGgKRD9K91hXX7TDe8O9vbnR3V5bQ2xlnR0FqaiKstcJBvkQWkXX4JSeYbShkdEixz1GjXWE+9p9X2d39KNYGKDFKCPHUXiju6MLK7sZoNjJ7z109fVGE3Hqmlow5NGYKJ96BNQvZTk1Wd/uKi5GbljxW8vTEYzsfBh97drtOHf+Wu7CegJQbcqpPkdO0Mk8UGzHTysTz8bZ04xAjoxHV1c7hkgdiqUndyOlafCOdKSPkva0Cb520qtutxF6N+X+Mz78bOvoxXfHt77z/bh243a4h83szFQuiXZ6ynM/ur4wN4PlvhIdWNVnTozHqdNHqCNGQO39hvI+CdY9QGx9YcvkgenpBQy92wBTL0qqvNzoJmSujrtD/q7u6mRUmSDvTVxO69JN9n17N7iAxT5OecPjQ4lYuYEdfHb1+m3yWqAsCks5WY++3mYMxYHcmK/wUuljDSGnXI3qt3ZdgXb92gQjqu/lKsI+DL7ZxeWYR4G47NXlsX4qdRnl1QR9PvNzX47Tz74QeyjzwAD4+3/nrx8C/vsAf2DoK27IJFi5DFBgvn3jRu5j0dfbA+ANx/Wbt+K1115PwJ6anMQCXkuLz8a4bM2th53aSesSLmqkJtNTE/Gdb38Lxt2O4zC8dPv2t74ZL377RRhzNudDFzmqXFwLPT87BRO6sgJGxENggFbOkcUAFKS7FeXR29ef8/fO+c5N+51LH4rNY1EtAsAD0c1owrd7y5ygliDAQSdk/SQQDOIqD9+adE330WMn47Of/1x8+rOfiMceG8WKW44Xv/lN6r1M27ajt6c5XxBqhTaxvRbjQz3xiY8/gaAoMIA9Uu5csMNWgVRLRRbJPWycKE5XhMQ2KQjunHn16o0c1RwDMLqwXK5cvgoANEVPTzs02I6F5VVACCAiXQv5dWCZ9yIgTmGt+U7AIky/QakCY/1udHc3ojgAtBq32J+WVyRJwfZfAXEfTvrh7xw5Zd1KuMO9pHZJwr+SR57TrhR3b3pZO6Y0GAPpb4CeHWtY+VNrMbheFyeasOAZb7fbFoRUk1eDwC11V1ddObMe9YwcAwBrpF+Gh4eiCV7a0cJP2lmyeVMuBx/MoRvwGAFY+KlkyMtVHG5z0drWFUeOnkJRPxft9Pva/GwcYzR6dHSUPuzIl4ha2vz4+nYsrizFwNhINKN08i1Ypz4AP6cJVJJu0GefdzY1Rh8W686q8+N3qXt93J2cj8nZFYyhx+PkqXFGeZVl2pArxb74i78cX/z5fy4+/ekvxMc/+al49vnn4rnnn6Gue3H58vk4efpYgrAjUMFO7+qTlZWNtGYvXrgW16/ejcmJOSzjXYySjljGKv/uy6/myhyn8/zsoquSckVRdpiKYzf8XoTbhp8A8Dt73KeoNZ95uU6+fD2sPCTOjqNkX4q7dOl60ra3b4gR9hRG31LcnZrEAMSgIu/6NhRgZ3vhDcqx53P1D3Sqb4aXGEH0DHTG0PhQdDCy8AUsldfM3FKce/cCRhx4kUxEuX7nGC189syxaG91eCzvkWM2gRZgGCijLnvaxbC5dmMiXn71bWS/NxrbOmMOXlpYXk+/TFsWoMsisvzksx+Ps888H3VgBMIeEDj+4d/5/x4C/vsAf2j4K7n6Bho3AVKuafXlEB+uWOF33303fvurX43vvfRSvPvOudxg7crlS/Eecd59592chrnCkO/G9atx+9bNuIWycHO1F7/1jbjwzhtYVr0xhl9G+L759a/DdGvR7ba6LRAEhmlDWIawQtyT3b3tXc8vGAjabmssk7rU0AecfsRkGOHNb7diCTg09ZXuJUYFS0urOYzsGcDKhcgyl0c7IInu5+0Yvh8ZGct54uX5VfI/Gk8/+2wMjTIy6MBi3KyjU87Ft7/xrdxLZWV1luGoH7KG6e128n/qydMxNtTPSGCRdl+PO3cmYmZ6trx1LJipYPCiZ5ky4S+93VOmefwe7XvnLpL3EmDwZD4fuYEl5ANmN+lyWwX3mmnhGnsxhrp7AjHiHA9obQJ40wtrschQlp7MKYWersYYGWLEoabGWWcFyekry8468BNefEvT5bT5YNaOzyRE4Lz8vKTN1N/bPnT2xOF7vvrOucPulEsz5ugHsNuxSge2W6J9CiC/MRf1jMD2APNtVzShGE3r9w+cB17Z2oi5xflYmJ1mxLUMOC/E8MBgDB0ZYTheH5vkq/VY2lEUpc9ftmm77z9EvaulmgCCrhz5Oe1x9PgprOlj8Ntg3Ll0MdZQqIMYLVLdLRessO86rAFysxgIx44fjxanl2iufSaIuWVAE4q8zam96Rk8PDAzzQjsPcB3iUFAc1y7PRcz82vx5NNPxVGA1S9xubNlXV1bPP3cZ+L0488DkMOMNLtyf6mR0eE4cuxIrlC7fvMq9RxHmQNKsgTtUvm6bPF3f++b8Z3vvBJXrt5GMVyPScpeXFzJz3s6KnnjrXeoO+1Ip0GD9st+gFIYOKm/oZrs193dijy15YttjWiB8sER0zgasU/lxLpc2Xbjxs2YxQq/ceNOTFOPpZW1HAkgJuHXw9xKpQljo7FZXoOH4NcG5HMNmtpHbqt9CiU2Nj6UIxeqRF83xFtvXYir127lNT1AaT6XQUYxap588lTOIEiCnOoR9LkqI4Eqj7q4cWsq3n7nYm66Njk9HxPQZHpuHvovxeTMbEzMzsfJs0/GC5/5fHQNDEV9KyNyZMRvG/z3f/uvHQL+g4DfPzL6lVzRAYET8LHwL12+mEsafbAoM9yemIRZ12Md4M1VFVjnztFPT81g8U/E7ds34yIC9s7b78Rbb74Zb7z+ely7eoWKr8epY6PR3oSwbq7FVfI9CgMeHRuI3k6sgq626IZZBno6oq+7K7cxXlhayK2X3WTq7GOPpTXmhyOELh829vb1xSDA4Np+8B/lUL5oJXO4P8fS0myOMHq6O6jrJoyLBYmr5nA7sHZmp6ZjFuvjxKmzub7ej2q8/faF+PW/9Rtx5+aNuHThMvenAZct8t5AANZjYmoq1gDo48fGKXs3Pyr+7rvnEeDbcfPWZNy946fydqIfheMa/8LkOv8LXDAzp/RDgvmF85cSOJ959mOERT7T8LnDGPRxWsa5Y/cn6sNiGaPNO+tYyeTf2+0r+Q1YqGuxynAf8Sb/7ejurMdCxsJX4MiwVmr+6OYEfEM8lxE9ypQwMvFLbF152YkKlcsUxjIddbANnAsYKBtB1L2AGvmdGjke7Yu7Mfvq5di+MRPbgJX85HShw3s/sO2HOrbIX6iYWnFL3tUsb5eRwDzC2+4WycN9fmujplQoMCvvg2u3VeC41cRVKyOjgXj8sScB0JMxODzCdTd1gdc21uP6eYwW+NQdL2emy8fWfWaygmW4C7/74G/06PH84In1k/d91lNPXXrkq6u34u1vvhi3r1yLWUahM7N3oqkdBdjYEtduAjoo3CefeSZG3de9VWA9EY898YkYO3YWdGiLtQ0UE2S0/o6gGwA3p4BOnjwRXT1+hQoFCKI6T71O27/znZfjuy+9Bj+7/n4L7wqi7bTo++F33wt5970LufJHqLaPpVv2td0ljRBi1aTPakbH+hm5fjK6ezrDLSJ8PpR9SHyf10lWPSiQL/m9e+5CzAGqPttYhefzg0f0N4xC/esxstpzdKNBM3Z0PNaRDefl3RJ7fHwknngcAG9xjAF4Y93bjjcBfBVI6cJSN79D8MyzT8SJ46OlrtmzRMhWFflwdJ59T4gY896FixhYGHX5PMA5/HX4wCk00mG8/It/8l+JJz72LKN7p3Qxjtrbc1ru7//6f3P4pu2DLpfgQTcBwCkI9w23I+exbKfn5/PN1HwwoxbOUTbXWNWul/aFl03iu4eFb8a5kmaONAJ0foCB/Fq0LlaXYndjJXo6W+LE+FCcHh9kqN3DNYCzi8CjDNwW2L6hGtn9Ll3rA+hOIMxdDLtz2Et+q5QjB60wCnDXylZGC+pEpwm2sZzffOPV+O//wW/Gb/53fzd+7x9/Lb734nfiG1//Rvzmb/79+Gv/7V+Pb3/rReq6moI2N7cc30fI/uv/+q/Gv/8f/KX4R7/12wjODuDRrckKU+/mg9H55c1YAGCn5hbivYuX4tbdiVSAqwjkzNwKTK2VNBuXr07E/MJyKgqZFkYATFxpo2VTBNRhPOYubdnLKYOWpjYEH9uHeA0Nu9HeAYNAp0GGyCOj3XF0fAALtgPLyfcE1vPV/1YErxsruJ34TS6LBHRdIqp86vM9hgRqeBViwqB2dQpdvqGIIncpZQoWSiQ9/Ww9nTor57605ZSB/E6VybgAvqMCeQbPLd+c3duIGO8/GmNdIzF97W5sYdVrUftVsw35haF7W39P9A0PMZph1EV9RrDKjx85ktax4OL7Eb7J6moQX3izIRohWTa9r0JX0aR1SrgP+8+cfRywAbQZ6vscqtqOV0YdHRuNzq5OgHM1Ba8FQVxAobjcuLOzO7/mdubxp3I1DvZPzr8379ZHK2A7++6VuPjtV7DyG+Kp40/EaP8II1Hn1utiy/1dGFk5t75X3xrHT38sPvmZX4innv2ZGBw9Qz1bkSFVsMrTkVDQvsBCx+ruGYxnn/tUPPfsZ+LjH/+ZOH322Wht7Y07jBhu3phCrpzTdpmnK9ga8gH0KoB/A+PivfOXATn6mrbtUjZCKWHuOVGf8uxrecz3BvIdAYA+R2Xexgv2yRfKGln4wZyTp07E888/Hcdy3v948kcKIvn4IN/+Ls+m6sL97gcGBghztEejCM7PkbpvlnxFGquyuAAmLLn0VIFG4fFzCtHvBI+Nj1ph6kpEj+JL/ry2WPMBy5GRkWH36IL+rX7oZCtHa/KtMwAtlPn5L3w+Pvn5z8bxx85A/5HoQJk2o4BdEfXT6n6igO/DWadLtHCSyjitElfu3MWqnV9YhNHoCKwitZdLvZyCaHZ4R1ynWzY2AG0YS8CQEQQVQcPpFrc8BZ8yntsU92J5d2LVdzQzIK/bBuh3ct5Zy8MXS2bm55KXT505k0LrvK5f4oIFkvl8qOwnFK2jy8kSrAgv9oFqYY/h92XA/nfjH/y934xf/5t/M/7ff+X/FX/lv/yv4q/+1f8m/vL/4z+Pv/bX/0b8D//jP4r//P/5XwL0/0H8rV//Wzkt1d7uW5XrCO/Z+NKXPx8DwwPUpQFhVWhoA6B88dLVuHT9GkpgMZbWlgD9TYSzkbaiQGZX8e606Na7ACdt2k7QrwG/IKFVRz3b3QQOmrsF7O6GQFueoTQwGtqDLuALTE6/uHsk4NzQ6qcOt3JvIyIzQmrP+WXfnPS+Fp6joWKaFNBP8IY+goA+H4BCnwQB8nCIX94QLoBvHV2lpPVkXvcUAMpEHpAInueRrJD3euo90NodTw6dioYZkH96JRjrZ38vMyrxBaPmztZoHURpYyGrSFER0Qo/nRo/Fl1Y2OkAGPRerMIvvmIn7XT+t6+zPTV62g435+to7y4rQKBvrtqQB7XSQTJf6Oro6ceiPh5nT5+MsbGROH36dJw9czo64KdTZ87G408+A3/50NVlknWxsbgaF773Rlz67huxu7ARLQ3tMTJyDL5gFIASFwNXKW9tZSN+9gtfij/9r/4b8fFP/xx8cjKaWvupa3tsMgpxrXgCFozd2OAmZ8AdCsm3kRsb2sivN4aHjsfTT70QTzz5AobSRszMLMMPgGYCvvJDBhgl2yihiekZjJNF+N/hm3IKBbOj9QVkfWReJuyUA/oaGUwIhWaOxlSWGmHyJSGl//lpiQ729+WHWU6ePJofidlAbnUlr/Lf3JVRR6/dKBNnDp321VBsZWSez9WoR5nyU06XkNMNalR+qazhIb9q5hSQvGc903lI7IHASTufb5AKRTA42B2/8OWfiT/zp34l/pV/+Y+h5E+mYvFrXjm6OD6W01Yq95aO1mjwpVyxxV3kfkrdTxTw17dcS47gI2gO19oZdo+MDmbYwtJ8zDAM9qGkQz/nAhtbYVoI68O1VrwPn+S+Oiy6pt3NaHStredYn86/++r85duT8e3vvZIaPVeRgBSCDBGiHeXR3op1Ttw7WM4Cmh8vHxruj45uBG5sCAvkJEzVgqW0DSAzTJ+fBQDqYtkHvwjgXvjGaVOMHB2Mn/vSz8Uf/2N/nJGG+wEt5JuIC9PTsYWF7uqc8xfei+989zvx0ivfj1dffTkuvHc+30Hw9fvFxam4duNyHDl2PP7En/pT8cnPfgo6aK1X4NMQM4uLcWf6bnT2tcfZJ87E8598AevilNIN+GwCCG4LgLAlg2Mpc8yXbnxpBBrnuwTUtb2jO60/l5atI4hgWm6lgJxiPbsUE7Jyz7cZBbFWlyCiHDYY2m5iPbUi9LlRlsJCvLInPL0GHfW+OU0lAAm7h8z4ExDyoRgWm9ZasaQKQFi37R2XLG5i/FEf+sYPhziiyDdgEXZXUNg2BdQ6re1tJggsXLgZF77xvVi/eTcaN7egwRJ94zRbYBy4uynKCiXt8kjfmN6g/2fmZ2KLIXp7Ywfg5Pa+gAc11JrfdjrHKW6IkXVGSSZwpYbx3QUMBpTz0tICw3uG+Fjxuf0xPCWfqhCaWlqjXoUI3QS3JUaGmgVutucU5pETp2lzfa76GugbBFyaYwmFvILCsw57TS2xTryrU7fi4q3Lsep6+2gGmFfi0z/zpfj3/sP/JD7Fca+pE2XTGGub5W1UV5P5UtXWpm++buaIORU+o4J60jfUd6C0fGhdFyvL9XHunWtx+cK1qIM/WigP8WAQLV1VuPbJLgbEDvIwkvPjUQcY19MndfSxMw75cIkD7S6gr9P8UbECfjBAbsrGtWDss4A0Ptx6At7W0i8Gge/adAHU9Bv0kne0vH0DNuPVgw+AqJvzOXWzDZ/Ywb7v4tz+jiM5SvU5CNwT03NTjE4WoTF4QKXyeRDHbkbr7c2t8BcXBCgnqabgLYstrUHSHLlybKHMo8cZGX3isTh6eoS+w8Da9s1lZH95JS5cuIzcLhUFR30dneQo1kJ/St1PFPAXEITFxeV8qONr0x3d3clcjRCuDAd9M05GljlIIGPlnGRTanat0mQYOmfPaQKVB8yxvYtFT8dcvHwll2DeuHktLQORTavC0YKC2dnud1IRGsoX7H3BQqCYmZqJxdk5rKwGhtT9uY8Mkp/rqN34yamkBcBXa1RmbcZK8zuZv/hHfik+97NfyKHnk08/GT/zsz+bL3T5PdKBvr4Y6h9IsHC+PV9xR6h83X6RkcWVixfj/Ln3Yh2wOsKw069cOXKBEkmHnNaiHt2AxNETJ+OxJ5+Op55+liFtX9ZZv8UQ3NUnmwIefnuV0Q8gh5TFnpY/dHHqyiV6rq5ZWV2INUDLTxuK2e5B7iolBTS/AIRgKejuZdSE1wKeRemtKkiMABqx/OsbfbkM+gvKWnEqFyqT1ygDAT8VEEcBlKzT2nO1EhKZ930XwmMqKcJ3fJUR5VAUCJKYGKB2IQn5FmvbUctWXDt/KX7rb/6dePm3vh4rd2ZjaXoh56WFmS0s2036eWWN/gKYl6DPBnXaXNvMb6k2Ycm6X75w5dSU+7EkbFF2pahUUE4l1XAov3rmqNQ2ONpbR/jdOCtfMoNf3KVxD6Bv6ejKbzDcmpzOB6CbjKQE5eEjx1HYA7kCZk1l2d2T31JoHxiI3hPHoukoo4Gf/XQ88flPxF5HQ9xZnIkdLNg1rPfGzr744//yn6bvn8kX41zGmJuX5dw6faY1T3vo4qSNu0zKD7617oKGt15/M/5nRpf/xX/+X8V//B/+X+Obv//N6Ib/B3r6YrhXPm8CRKGBmhqe04r2K1ducWLbXMWm3BS72+6TQIoVpRvfPs9+gl6EqWzKx75ds76VCsi3vQV/VzZVFnlrS2c8dvYJwLmMSO4BpsqW/MjLEN/AdcSls60+BDdMuyEfvnLPbSuWGQFnZ+Fz5Ep/WffhwUHygQdJoDITMTzP/kUms/7J96Ud+ZZ6TbFtgSebKEOJ6+jTUaiLRu5O3M340t+RQX4cxmHuT6n7iQK++8z7EMQNotYB0/LWbEdqSYFOSyGBEYI2wIxaUFoT2ft4w9JCo6OlsZ9zw8yPsWNjcfapM3H6sRMMy3pzs6aWFgRBi4QOcxvg1tZWrPlOmAaLh/JdHeDcusJz5dKVuH7pUuysLGPRzkYzzOy6jF2Eaw3gsE4+M5A4AqPTjlbovYuX453z7zF8P5PzmH4j1yFrvuTT0xOPEX7i+LF8qNsNgLaQUEFxusnvdN69dTsuX7wQK1gN+aDXbXsBWcvYw6pyOClonMcqO3/pVpy/ciumoKHWv0b1zPRc3Lp6J25evhXXLt2M21dvxZ3rd4q/QfjVayizybRIN1AI530fgWtBTqGcnZplJMK91U0Urcq29i4B5dZ1tsZ2F8A/0hdNQz0xeuZojBzrRxkwrMYizm0e6ISEA80p6iNwupdR8VAIgHVaSb8FKOudE6aJ6bMT8w3ecjTNDsDoS0WZpgZuKhKVwM6GDxbX4/qF6/Hi178db795Ljd/cyVSmUIKAHELxeY+SpvwGSMHRkF16wDDwno0rjB62XOduPYc+UHnZCyvBXrqIcAUXHO5pLtNduROlz6EzY9iMMqzzW3Nfk1qN6Zm5vOhdtfwaDT39OcOkH4WcY17OxgG4ydPR0tbd0xN+mGRaXiuOYb7R2J86EiOFK8xsj0/NxHn796Il955AwW7Fic/9nzuxPrsZ78Qz376M8E4KOXFqaukTQ0E0zqmNW505qc3ezqp0/pq/A9//+/Fv/8XfzX+j//m/yH+7T//5+Ov/Bf/VbwN+LtyzI93PP/00/HYiePRR9uwBRgtYxjBDy5A8BmEhpOjxfpGn1nRWkDSuXqnxPLluqR1DYi1duFd6eY3pt3vRks9gV5fo7GjvW37mJGjRpN7/fg8rozm9LYLluDc8gRtp06cphLstdo11ro7u+kf45O3CgZF12j9qI9z9k7L5jsH4LAvFvqJSfMURnQaUphUxKaTrRvXWbaesDICoa6ONgF6DQBlxWXQk5NT8eYbb8USxp9Gg8pKMlT98dPoHJk9yikZlcvzj7pKZ31j9yudbWV/dcHe9eqC2w3AdhdBdfsCLQBf0Xa6x9UGRSNTWAoj1hpML50dvkPzGAKQnn3haazkwTh+/GicODqeW/w2Nezld0Odf1vzJSiALbcxpey7AOUdwA5MScvE3fdGAOr1+dmYn7oLH5R5YXfCcy5dxdPkpkzLWAMAVXdXezz2+DHS+tB5O+awMn2b1Ae9fpzacpsp1xdnOgH6dtfWI5BazlpiWiU0KIno3i6OCtZWVuLa1ev54QdHPIJ/Fwzf2dVLXRfi+l0sx9klFKZTIDDl1louM3XKYWPDXRJRpKuA3fIayokh6OJK7mQ559TGptbzXswCTu5H5Ic2XBnlShXnP90l1I3Tlhh9acU6IuqEHrutbbGDouwZZxRGfzS1NaOsUE4oI9HZTbSc4tCC3nSKQUseQPK9Ay18y/KzfbkzIQCY96CXXxPzE345fbLvtfxLPW2fwmaafDiaVn9dNEq2xY24/d4NwNe3SwHzXaws6JXzrE7tAYwuW93frpl8nFna4t8WfZ1fTwK0tsCyM59/PtqPD8e2S/ZgqgQf+C8fGFNkU2NLdLV3k99mTDAK1Ar0IWJPbZSV32Fe8pOQ6/lexvLyQn7LwXrX12NYkI/fa91raM0Xjlzaazu7MDwGOnty1dl/9/d+I159/fV4/bXX4tbErXjqE8/H6WeejVXa+/QLn43Hn36BNkAXeRVQkoe1iB0Ju+++m5r5cHhpHsXx7jvxf/tP/1L87b/5N+Ii1qify/RlQa3u48eOxceePBuNOxvRCx9qMfjJP71fK1PGfOlxdn4Jo2I25U6LOpf70m7l1f39VTwpeDhxv7WtMc6cORanTx1hJOxOmvQ55bllQdY3DTY4XZrSV37Q5+tf/05MTlHf85dTpgV4SJ9xBetODI2uzrY4ffI4fduIXNyAL3ZjhJHziZNHAHEqm4rE0Z+r59ZjilGVozx3+lxeZTROO08cH4+x0WHKSOsiVwDZh/v47En2OWH+rGYG18VljKj3zl2Bhw1zywqnFnfiM5/9XDz3/AvIZxvyS9vIz875O3/j/3O4SudBt+t6W7xvoSokbjzWDAD3MRw+BUOeOXkKZcBQ0mGhAm9H2Le1DvEa9CUnhthaN9BoaHggjhwdirEjQ2j3nujr74z+gS6YR0ZYgUHLNrGum3fudmN7MxWJH7AuUydYJcSZuHULAVqI9paGGBlgyItgu5Xr+hoCcOd2LM5i+cu7O+vR2VIfLXC7j8bcDG7y7gzHxbS42tqaGBJ3xPBQN2AcWP5NMT42GKexkD/9yWejr7sdzqEONMXdQ+9cvx1f//1vxOQElreWCsLc39cHUz0bH//4C3Hk+EnsET+9qLUEMDU05zSCD/6cOW1v62I0MRBDA8NYjsOMMIax5Iait0tgGsIPRHdHN3UayG/RDvT3Q6OefHbhfukuK3Or6uYWp80QNOI0AO7L0H9eCxtBr0e5rm9j5c67umM1N9GauD0Rt2/eibu3J7FcJ/PD4RO3puLuzQlGLnfjNiOMa5eux6X3LqV3f3aP59+5EDcu34xb1+7E5fNX8VcIvxIXz5X7Xl8k7uX3LsfVC1fyK0zXGOHcIq875CuQ76JclxHKBeg/iUTOuzMqYLOy7kdqsBqJ43MMt0ZYg57zgMgOfLHX206bVcj4bvhkeJDRwGpOM65huW+iMD3qHWm0uhMj+d++fYO2z8b4+FiMjo/DkPW5DYHvYzgy8InAKoDUgHJYgy1nl9biDspgz3Kw+udUqMvwom9rglCOPBqaWmL0yKk4+8xzsQKQbFLPoWMn4/jZp2N9rzVGTzwVx848kXPUm/DL1pZveW+jYFeSV25cuw6tb+dGhEsLi/HSd78b//a/9W/FN373a0mDXffn3/KB/nYaLH732aXCWsJLc9Oxyki2o7kxTh4/Ep/65MfjZz//ueQF9/JRUbsMUbB3pZOrVJpI+/9n779idEuz9Exsxe+9iT+8O3G8yzzpTZfpqq6qbnY127ObTbLJFjggRhCoGekir3WlATQ3AgYChIEECRoNRqTYIqXpIZtsW95nVrpzTh4f3kf83rvQ864dkVWsag7QF3VRQO44+/xu729/Zq13vesz62vJwxAjRg8oNnIJiKKPGlwVuPt9GH3v4pOFoo3kDWl8SDoohlOjrhVeWZsFiV37gjA3CGi4wJND/f4aw5OBkXft6el3T4Jruc5vEXPnTVFdZBAtTWBod5vuXYi1a7YZV3naulPkIZgYoC5Wci8ro4SURy7Rc9QV5IHm/ElBV54+695bt27bG6+/adpQRbHy1cEgIqpJED+vh9D0Z3b0OiikBueGUkiEh1d1DWhlYkHuIu8VKlmZ8IalAYJW5j1KKyYna6aPYgNyZefnpmDcadw9vALAVl04XQEAz2rAVuV2a8MMMT2xEw2+KK6OR1EkbQmb+h5DCJjmESsq4crKCopwwZk/V9Goyi+ufAS3N6JunrJ1temFQJd05TrKeEwWAdZCxo1OAdAvlmDombhPfZzDMC3Mz3peJaTyIiRqMmQPHzyEacMAe9rWbezhD65duWwXV5ctm8+ShjZgp+yAgmRYM5FIxAdkox7jJWGReMqiMHfF7ClkJ20SI5CBRcZhkwrkJg9jcrKAEmk8Y8Q9Wi0acQOVwDKpS0Cn8ub1h0FW/2QfcNpYX7e1Jxpw3iJ/mqoZeGdSdEU8TcN2NKNKz1BER80SUTqubJwC3zZtoU0wtPhG++seH2MgUPqDA4zE/r5voq5zd3fXtre2PBzE5toW56Ztc248XXdDsH10bOnFWZu6fc0m5mesEg3ZgUBfXTgtTnVP4T1IQfvDCWtRy9182l74tV+2Fdhzj3bW6tpMoWA7O7u2tb5th9tHdrBX9vP4uA7zrgHSTfKuUAB8f3BA20esNDvLa9RqsKoWnpmPN3Cou0IhiauNvpWbAzvWykx+Wli9Qh4ML6vq7ayBXa2yFQsW6M0tLdkvfuFX7LU3P21LFy7a4uolCyfzVm+PLVecwShNwpbNNtc37J133vHFh4rAqXGEVBzPK5e2fDaHpxexr/31X3lIZk1RVXx+DYb73gIAnzzPJPqlU33z8g4UiVMLk1J4o5ouKaXSXrYtbeAvlo4MaFGitl90XKMeBZKi9WLlPgDKPRokz2u8zIGS53KxujvUBXfWo+pdLu7BURZ1HT53546TrgCYz3Rc/3ivsZQIz1AwQnkVPfKhMTTlwKf4ulj9yDgI/EUSU8ihyJIImDAmhRejlfmavadD/fAymG54pPecXO7PVzePTwHmTwZKeZmdhjjhtQXjDpSBdvvd3/k9u3HjJvcJO5Sm6kGpy7D8fB4/W8AH0BT1Uas7feaFx+vG9UdBN55tWPnwEFYlEBN3liKpIdTjqjbS+2Aqptwy1bgaf3Z6yjIw1alcwXf8F6gcASbBVC2Mi7apG4rXhJ0dtjSrgfsVA0eMJg5AFYuTlsDLGPNcLWyJJjK+qCIDUKq/UitnxSKGp3gnpy3ub5A3zQ4KuZHKwJbFqLTBg7pvpEQK1SABEnOOxSMwFnU9nOI2l7y7xucWuwJpWqpWHm4AGoAMGqKpXlPTk1w7baVC2rKkPwF70cyklH6bzOENrdh1GMeLb3zKPvWFX7bP/sqX7Qu//pv2q7/z+/bl3+b8jb9vr7/5S7a8co1y5qh3bYYRhOCVgVO3USyCsodQrIko5cBz6APnLQ0sU8f9U7yxga9F0GbxY54fmeA+nVGVC9DXKaOBsVUZdcp4BN5DxI1bcCb9VZue57IZnksbAzJSylQqjmFKmuK/6FX1F+O7KGlFAQUZOtUROVJ8R+tE+jacTNh4Lm/h1QWLXbloXbySfZR5D4ZeJd8Kbt1COBpo9Hhq0p7/jb9jt3/9l+2X/7N/YrMvPmddvKzYdAkPYAJ237XDo7o92ziwx+u79ujZlj18umG7+4A/Xts2RqiGsZrAXU4gX41ux06qVTxGsUttxKGwCEn76MOH9i/+xb+xd9697wul1veP7Wvf+q792Z/+mXdTKcyC5Dqpbkx5HMhzoThlf/dX/679F//8v/SZWjfw6nLIc3FmxnKT0xheyrR34Os39vCoZPhzgHxCXS0CQGRIWw0+/OiB71+ryQ6+sbqjkCBar+gJz01lC34qjr+6rXK5Ip6xNslXjKeEXbpyDbKQcQAM5sNzJ8ZihJx3KfPHkx+UHr/5DCXqIIH+5DPBOIdAX7O+hJDeJQcg6hTbF2BqYaH2Tq5UGh4VU+KvQ339Orz7iNtJ3veCEIBrEdsQr9rXcoAZ56AtI6ueGk0cSOAtLUzP+SC0wklrsWJMRgBc4CZBBXUuYwFQ65lnn/VehsONAF/q/VDdZ+TZZ99wjffTU9s3b962l158GSMCTnCfpstqKqhP08VA/rwe/3OmSrh7fvj7v20f/vHJyVtyvaAFPOmMrVPJezA6bVZANbsw6tTgrNxIn2JFg8gtlPDIbZNABV0fGfvUmy8DyIpbD3NDcB7Alre39mCagIiEOQI4oNht7hPQa2oizp5lMRCKM5PPZe3FF18AjPIWQzGiXK9wyop77fGwad25hUW7fYdrSkUHZ8UPuXrtEsAWdwHTYJ48gLnZEkqNwPAsDSYlYnGYTATPNpgtpIFFMYlDbTbSEPfUrJeA6WhzDDF4zQqZni7arZtXXcjFcJq4wSrvtStXcL9fsV/+0hfsd377N+03fvu37eU3PmOXr9+2pdXLtqDl/ksXbX5x1RY4V2CMSxcuk26c53WoowQCDRDWWj5TIpuZRIm1UjAB288AApPUy5TFY7QR+YzAhFMYuyxApwiM6rwQYwpmTUVJD+AGCAXeYmwCaL3X9FkprDaWEPjHqScNmmumlfLguwmdAb7qUNdqwE2RFqMYw4inHff1A5oCqv5JpR/R8wSYACy1ZS3aKKk8T07aEOWsdfvWRi475HuAgYmvLNqtL33eFt58ySZmJq10cclytKEmB0emMDx4XTGMfaY0a8n8pMWzeESUPYanpD0Xjg5h/toZjc+vf/rzNre4bHv7eCWHJw4E6sdVHckTffTgkW1sbHpdFciPFjLt470I1G8BFsIZ31EJORBTFRQrdEI6l/GBxhL5i1IXvhczZdRYgfpOdnb23PNZmJu35aUF2lKhCzR4OwCgaA/e/w///f/THnz0kZMOp5xOjgJCpL4X7c1w8cpV0hvaO9/9ts/gUnhi7Xd8XK1RnxjdQsnuffTIKrU6+KYuDtLwP4F7mHqhbRSdFKCVd+0MmVIVckm7emUZQAcslSd+16JEkQX1uzvoO3ELQ8RqVm8M7P0PHqIDFapNuq788hC0QRu+ixhlMgnKOmvTU0UI3Int4LmoKEU86AU8eo2PaTDYZyaRvsYFtFH/PvUkj1SsdRJyceXqJfQZr59noHpeJgG9dzMJU7hOj/dZRJwin95VjGxprcKDB+vWRG/UjfoHf/CH9plf/JzryclJlVPbsEL+AHytI/qzP/kXn4RW+EnArzQGbyVQqgl1bpNBDwBGRR/uHNCwTUoLIPJZriZSBgikfGaOGlBsWexD/XtqpBD/LS/N2Msv3qSx23ZS2bO19Wf26NFT5DXloX21iEUdJz2stnaxqSs0AqwpnlQQtixKVbTVCyt2AbZcyBesoC4QFL7dHfkipxBgU5oq2ezSvMcymSphFDAsmgkksOohDKPeyMcj1EWjKZbHB4dWR4k0iEt9BP2IYhOUQvO0I7CRQGBgzc4sgkMCrD0ANLtnaWEOhp+nikIASN4uX7poX/jC5+03fv237EtfhK3eeclWr123fGGK9GTQMIrqWKX5NP3NN+BWXfI8bRZ//fItu33zBetq4PYYxl6BNUVyFs2VbKh+akA9Vpy2MEZQu10psFavC5MirQnaABQmrwAN9ag0FD43pQVqmsWBcQSNecEL4fMpQieDrkBjHrIBA6aY7AnNCNF7vlPskSSArPAW2vRGgeoyqTR1Gqy3SGmhF9en/D1txbVaYanAb/IUtAm+tp7c3j2y0vyKlRYvWm5u0YYYiw6ehQGgK6+/bre++AWAftoqgGJpid/J24Wb1+3G6y/bfr9lh4O2RQpFe+0zn7cXXnnNnnvxJbt1+45dv/0iXk7Xvvetb9FuYfvFL/6qvfKpz1q12rQT6q9abag1fZqvHBB5LHnk58bNm/biy6/aVdz+ldVV34Lz+TvPW5x2VdkE6GLNPpWPpo9SH9qIXHPLpajtXt/uPX3k6yGmAGBNu62JTPD97OyMTSKvYvAalFZQQa0+f/Twvv3xv/rXeGL4NehGCB2R98yLGyXBW5hytzsd+953vm2ba2tucDUn7qhat8drG7aO97CFR6LAhVoIJbl0yeQ/gaNOrS5X96H61uXJ9WD0snU0JzIaQea1MUrNKscVzjKfG9bSCthK05q8rzeo6yjtWJhFHRK2u3sIYMtASd/VvRJ4EEpf5E2rXuORMfV9YCflE89LERko4eGMMGwaSFcoiB7nqAeJA/CP8co06UFTjefmZm1JgRTBCeGJTxfGGMnzkJHwLp4BXggwq7ATAv3z9R8hi9r6mvbG3eYZY7uDvv3Df/xHtrR8wbs6j9Ff3+cBw6h4PzKsnwD+3wD48Vz2rSJWW2GF81jgDIqgpe8nu3u+UEnTwlRusWKx+7hmhpy5kQJ7nkMDICTyKRFZMeEbMO1Op27VilhzjTSLgMIU6aD8/YEdHWGJAfojhG774Ng6NLKCX5WmNMg7S5qANY1dxMXV7lvaLk472HvsEYBMoL20suzu9OHhIYwtb/Pzcz7NsVat+L2qbC0kKx8fen+jmK8GSHMIqBpF0T7lqeg6AYNmIW1tbnuX00iuqrpJEHI1nBotiUGcwltYwLO4cet5u/38C3b9xi3YzbJ3NWmhjyhLwI4QUqoj6Bfu+XvQlt/DXmeafyzh1orPlUvXII0xAHDCuqkZC+MGh4uw25kl68VyVu6FrDFMwJJz1o9lrJ/I2zg+yT1ZDJL2s03aCKUNpwoWw5Cc4h3gUFOGFNfwPsxrGIUMZ2yE1zACIHSN9sLVlnDaF0xx90colGY++Nxs6mVIuZESpJ0ykXffbEZztPHA1GeumDgKrCWvQOAVIu1DDOa3f/BDDFLGinMwX9onNTNlhdVlW7h93WZuXLVhOmkV2KyMmMA1DtNtT/QtrwH+lXk7oP0yAP61556z6flFPLgZK3Jm0nl79nTN3v/hu/bqa79g/+AP/ylAGKwIrzXqDm4asJtENuTRqPtO3mQWmc5PFmxyasqmMDTafjOdzgKQSfItOeAmwFhdMWo7GTqK7e/bzRrM94f2ZO2Jy8skxjg0jiK78hSq/gyNG609xoPVmMr6BgZvx/79v/v3tvb0GWKgmVNgBroh+UhSH87QSVteosIat9ETTXRQV6rWxGzvHdgGYL+PjsiL6FJXfo+UmwOwCd4A7L4aFeuWL+TcC9WYkxZZJTBW+RyeI2l2m23XYxEgbcspo6CFYV3kXAPcqv9ZZE6D/Gtr6z6bR57reX+6Zujg9HBOWDaBB1evWLVeI/+awh2xBOcQQ1crlwPDggxUyzWrVRp8rkJkqu5RKK3pEh4TbdNq1jlrnBo/ou00QE8+lSfNVNPMKeVRu8wpHlYfr6TdGZO/XdvcOoLExO0f/9E/tTcx+CI2ddJRNACN6WjsTl6Gjj//n/7lJ4D/k4C/sLr01sKiQhhM4q5NWh6FTIsxkFqHhlWs9YT6gREobfitSHQ6gDQXQ7mv6k9U/5pWx2nq1vUblywOE5axKBZwy6MZZxCt9sA+evjEthDoHgy4DmM9rrRQPkA4lqDRgoEzBWlTP73+1CfYKAPkMBP15WmAS33O+UIWQalj2Y9RvCBGh5iJD4gBYNIQhbhNU54ZQEeewxTlk3HwgUwJq5gt5dG+perPFOBr8ZdmPdCogHzKBTQLaywBGjPT04DPpM3jysvVbTZalKlDHcDiAEl1D4ELbgyVAbEM9Wt6dxh58k1EvOYoF7+B+4Bm2mZXVqwZTtrhRMnaxUUbZOasG4bZA+zDzCyGACNY4PupC3Y6ecFCmXkLJ6cBp2mMTQnDOIcxW6DuMRTJGUulZ2Hhc7TXHCx+1qIYkhjXR1N4H/wejpegskUMQubjUwbCQknyhlGgrYah4BxhME4xKgPe98N8NxH3PYB1DjAYYwzFOBTHYEQAwYp9ePch7A8jn83a/NIyhghPBGMbwdBGOQe034BayGjmEcowO0sesxggdEvjCZqGuHd0YlsHR3aC8tdgh+VyxY5o57sffOhRSv/Zf/6/xMO7YA0ATMoloKvA8NRNMVmcdPCTMqhPO8L7VC4LUdGUYQ2yiw3HXY7QSgc2TJ5PZxXYpfAy1T0mUN7Z2bJnm89cRmKw6Vxh2rojxXg/tGcwzer+oX3nr//cvsH53ttv2w/e/qG9/cMfAkqasohMODiPqe+4feqXPm9Xbly3vZ1ggFeCErDRwNDIk9DagTpgp0iTEh4fH9N1H8uTPMbgkPbpsxs2PCx52fWathScAFjz9vytK5ZDbnN4MRr3SiHLWnAoD04zbRSGIKI+eTxFDWK/S92Ktcur1dgG0EB96vmwa4xKmvrT3g0KqaLPDvYYfE0hnUDnNItPoZc15dcX1QHi9TJGmD/dk6UdNJisabIKi96oYRhqZYwDhoK2q8tI0LYa4C3jjdQqEEZfLU/71tse2G0Nhr93UAboP2df/vXftAxETeEcFA4FNSNPgCz5cu+euv/Lf/evPgH8nwL8ufxbEpCEBjApn15L+YzPJ6/AjtVnK7CcnMQLgJGqYn11q9wtFExTtMRWxAoU7lQBwS5eWAYk07h/CR88U2yQdkdsbGA7e4coepLGmsLNhVEKKAFPnz+Nq6w0NatEU6zk7sktrGEU6jXcYwEntRG4sOoHJDOUmsZAaVBc9EGsDhrNMymL8k6+Z2F2mvY4PcsrQCO2T8pcNnTF1KHFX1o0pT5HEsNoRFEcWGGhYBcW52FBRUti+NqKoVOv+uYT+zs7vmiqDcPIYFjUNy71VJeCQN9BBx9bMxZUP+gQ3wL4KKrDPoUZ4q5qLn1qbs7e22rZ8ShhDUtbayJj9VgKQ5CwbjRn7Vga1p3BEOesqBgv5HeOul5EYZfiaZuPJq2kE+ZewohMxbI2haHVawnPwN9Hs1aMZC0bAgRg/WlAPhXO0U6AMWlGAf4Yn2Nh7ZyV4zteQ7yG8rAn6nUiTV1zcv/p2Wl+ZmiKOMa3bo8fPgXQOrRnFfBU9xBMGkWUcU0DPCUMZp42EPiq6yhP/ar8qi3JVCaXt53jE/vjP/kTe+fuPbv76LHd++ievf/eB/b0wWP7whe/gLL/BowYVgz7k8yUabcyzJIM2dS0IibC0gFSgZX2UZ4Q+RC4CeRpCxkCjUfJSKuDRUZA0yi1fiOB3Kp7Rd+pm6bV6VgaMpKFlISiKdvmWVrYlQzHrY+hWX94z9affEQejq3VwgBxvcIWa5cysXtB9dTCrH35t38bZhqyex/cdeOiQwOWLikSY5EUDCgZdCDXfSIFKoMOQCZ49V/4DiMhvZFn6tNdxYYHmuk2stVLc3ig6itHttAVXxMB+ARjLwARnmsUghRL5iyEbOzsndj9j574rDmRlOdu33LAF2j7nr48MltI2eLyLEYvjTxQZ+QnRRq5M7kXsCnuvjawl+5qtppmjWkKaRJ90/iSTySAQMlrCE5RH+EObaGWGPOJDKjIIkoql/fhoyMUzw6OauhOzP7RP/lf2IVLV3zNThTjpJl+MpoinZIhcM7r6q/+9I8/AfyfBPzoqP4W7W9IDMCk6VeIFCDebTWogqHNTM3A/AN3WLstaSOGhq90DUBfx/k0K4VP1Sj8pQsrlgTUNdY1Hk1g9SXUsEKAX90B2lJNS7jJhguEAyINrWlfGtVP8N15d47GaxQCWfudqjI1UySR4BoYh4RLxkHbKkqQPBiZC1tgMNTnfN5Npf59zVbR8LD6Kfu4u+qOklehfsMESi2Xd2NtE7aiwd0oYJ+16cmcTRXTVsjFLJvGK6kpNvozO9jfwyAem0Iy9HttDE3KGaqig543il4F/GJjGvz12UwSZr5FgLwLQkCnDTSoMDvojGy91rf2RAo2nbQmADb29cWAFWCQ5v658cAuj7p2ZdSwS8OWrQ47tjTs2fSwb1Oj4HWG/M8i9CXKOU3bzGHYZrlvmu+nMHDTtOs0ijRN3ZbIQ4EnoPqYmailYOuJU1gxAJ7huRnYfYb8JGH2KZi/3stQJPgch/XH+d1fMRhy4R8+eWy9EUDcbqKgh+5taSUm8uegpcV7RbysYK1BmrJrYH9E+SQD8sxC3m5/+qf/Hsb8tj1+tm4PP3poW0827cal6/Zf/vN/7mM6mn6nOebqFigryB+AL3Y3DeAr7pKDPbqulaaIGfckkD2Nq3jtu0LKCEd4prpGjg6PkeMBnoDGqALvT/Prv/+979rWo2cWHowBfeqFBiwhZ5FW0/IozsxkFta+DiAFiwjV3iHqG3jgPfCNXD7/8ktucDY2NnxvgNpJ2SUjgjGPY6y10pdsIR/yksmPkJ7f3UDx3n9DXgTGOlBRDv0X1BmQBRHjM78r4uqlq8t28coSsqY+bS5Dp9RVx4/UgRg3+Vf/v4wYxv6H737kA+FKYgpj/KlPvQER6tvB3oEbRZVJ+0VcvLhI28S8i6gN+1bgvmwu5VtT+tac0mXqWF6HulNFujTN2/NKptXdq8Bp/vwYRljE7Vx/MRZuhNBRfRZRjOsVkpAvTtGOWm28Yy+/+qb9+m/+LnKTgDjiedFOmpHjNcZ/Pj9f2ERhvvLv//UngP+TgD+Xj72lOfc53N5sOosCkNEzAFalJ2E8PisHQFBUSkUnVGxuzWIR45YVVyXL/ZSwFnMFW11epfoMpqf+/YGDtk/F5FVgrEbmct5PeLwaGYlcRvOXs/4+ReMXcdc0e0RdPCpaKq5N0jW3HQaEEMuay0WVkgmopchxhEB77ia4H3VxOdMirxbKKS9kMNRqzwDoR+RfLjyN516LG6DBqe1s7wIkXQf8CICgGQjLi1pXIGHWPF8NOQNi6bxNFiatpG6eyUnL5fMIf95ZjliamBjJIoRB8yEwnICAs3uxmIDJUIWkCwDxvDFA9dF+01qw5qH3s4cN+LEZXPx5GMzV0649P27arV7NLvfrtjhsA+g9KwKw2dOB5XjNYazzKJnOnJ89K+h3jEG63+H3nuUxGJMA1OTZdVkUJkMbxgAz7RU8BkRigFBc4K/24jXM93G8nhT1lDzlxDgkUcLUiPYbC/ghA7jezzaeWaVZhVmbd3fVak01FsAib07hCBRWG6DIpr1bTWimQTufaSLvTnKBS94AxD+8+4F1ybuuu7l8xf6zP/hHdufWTQ9216rUbIBRaVWPbf3pYzyuQ7ywaSsUNAtMYw0wRNpKz1M7SHY0AKi2F8FQe+gHTXdUvJudnU33HtX9VyhKFwQ6Ydvf3rD3v/lNSzXaNtXpW2r/xE6frdlgc81mUhEM5NhOuFc7paEUsFVpig50hraOAmCf/cLnLKvw0MhIs1yznc1tHhyBpV6zX/47v+YDj+lU1vVJhizwnJEfPgdyjNxwKt0ghIIOfgPNdYrta36AujfUHTW/OGfTczPUHTLO79Sg9WmrIXKrcRmBv3aTmsBIr2/u2Yf3HsDuBy6LL736Kkx+2RQaQ5vyKA8ynBovu3L5AnUS8yB4mhqcALg1m2laZFD15QQMvZFXRfk05bPWQPcwHjFI2uz8rA/2O1kTAfMJAmkwBmqhSQTSbzdG8gSSyIwmIGA4kLWtnRMrV9v2B//wH3sMq3qzizdYdM9F3Vnn7alT8iWC8dU/+zefAP5PAv61C3Nvaa6vWJNcKgd22IxiuWgUXYOkyBMVqIYPYnQrRIDcKAruUydlxRX8TNOt5qZn3SsY97XIRrFgFPkPpSJNxIDGpbEBtwSNmaGBszAD9ZGrUrTISMotgUkncK1lGGhAxd3RClRNQxQtDvmccxh3Nk9amsomg5H1vklEHsAe4qIHAeG0YEnGSHoSxByhkqQcXl2c/KCZSdq0gerxcAZqNN/gOhvMURd71/jF9PScLS6t2sqFK7aMUdP72dkFm6TMJX7T3qOaCaONTCSoGnPQAK2eo75YHefuuvxk75OlrGKU8nxOEyHbrAzsEJavMABRVHUegL4+6NrNUd2eG1TtZq9il7t1mwG0U8iytj+MU0lRgCbGqREWdZDE+C7B+zhlj3H6q3/mHt4n9BkLjNiSj1PrR+J2jKHZjqVtP5G3SjxvNZSuAnuvhpLWgI02ed/WWAyfWzD9NiDfnchYN5yxNr8rbMH24Z7t729TzzJrp96fegyjDTbBH7mB16pITZXUtMI4basuFgH/oA5oVup296+/apMoTL/bgnnu2xQM8ouvv2EvXLpsOxtP7fHDD+xkb8f6jTJAv2nf+uZXrNmo20sv3iG9uBtzr2ROLSpSMwsYlBft6OaEQ+APECmwmbrpNtae+oLB1UuaHYY+hE8tGaFyG1UL7+7bimIOPXhirQ/v2XhnCwPZsnirbv39fQzgyNK0ewz5Ur+9AgD2xbwpVwYv8Y1PvWlTs9O0p1l57wiDdWwJvJ7f/8N/Yn/4T/7I7tx50ScBXLhw2ebnF61UCkKCC0DPwwSrTKo/edXSO405ZTESiA961qGoMhJQEYjR8splm16+Zr2JLO2Ts25o0nrRKRtGSzaKoq/hrI3CaVhz0tY3Dmxv/9gH0RcuX7Xbr33KQomcdfqQn/0jJ1PqfpQuXNYEg1HIKrSnxu3UhTs9PemzvqRUIosa21I3k3Zva4IhwgrFghJzL2gMIBV1w6ow4JoIorE76Z8G/+W9+7aefKcNTOoQCG0MtHtQtu2dY7v1/Mv2937vDyh/yGNvaaqtGleAL2wRyKtuwDkH/a//+f/vE8D/ScCfLeTfGo0UhQ8mQCOPAT3FUVHsFNEGLQDyz1QmpfbFLdV6HQVuA2ITNjc35yxKqzbV2MsLi1bMFpyxaVqiMxWqTMZDGUzSoGIr2s1JM19iVIw2p4ifuYJiver3FohruqAvxwalNXgaS8YsqWmBimcDCItN++pNjeTjSWj5vfbo1PQwLQ6Ryyg3Xowirdg5sIo4aWhuuQRQhk6CKc9A4w0aLxBIK6xBvliyAoZL88lnF+bt5nMv2NVbL9i16y8ACjdsbnEVJaasAH0mXyLNNPnUJoRoIAxSvV1abLYP89SMHATGB2k1sBgElgL49YpCqy9Wlkj1i+jY3m7VcpR7ZdCw54Y1uwOjv9k9sQv9E5vqVy0D640iizJeEg51DWmAHPQO6o909L1Oga5MjAuR7AsvcYDZo3ICJD2eXaUO1hNFuxebsSexKdvk3I1k7RBwPwLU9wGOw0jaDjh3YIU7vG77a8Z2oinb5f5D6rpFm1VqZdvfegzb7ZIvGXkAcDDyfQLqJzXvGlRUU3XlqHtBXpz6lUMTQwshV0dvf2Af/Nu/sImatn98jjZt0JY9e/XGDZuQAdjbstrhtm8q3u9U7Hh/y549+cgNs5bZy3Py7fmQV++jp3KC8RqFSNbGLPIE46ZN9vvtlvWaDYz8iR0B4ivzMzYNuz8dtCyKZ5QGOOz42GzvwEabGJidfQtxTz4rWYI1o9gD2G6UtEsYsJl80SZLJWsANk3IhvrstYH5q2+87iAX6o+sgIzEaAWF5/ijf/rPnDDkkZ/FxQt27doNex7wf+GFV+z5F1+yG5Tn4sVLvgnQEnq1urJkizMzNsczbl69Zs/fugbJCFu1Uka+tHgsYhna486tl21u6TnAfcYG8XnrxZetm1y0fnrexuk5iySR19QkZCRke9sHAOqJRafm7OVf+U1LzF+0AUZhzKlwFBUMuEJBpCfn7PLzr1qzc2pV1SNypi457UkhQkZ1A5l4Trh2AnyRQ5wEdFAAjheIvmp8RbGrpJOa4RXVpAgHd3Qbsuf7+oIjCndxdFix+woBsr4Ls+9Slxn7e7//h/bya6/bxjYeEm2r0Na+cxin9EuAr/c6pYBf+4tPAP+nB22nZt4Kw9yikSSAGyORoC/cEYuiOnQ4YvPZGalG2lu+sEnRJBcWFwHZYLaE2Pnl1VVf/EKT+v0ObNwrC6ygS2J1+l6uqZit2KUYHtlBQVUKPiMQWvgT9L9rxScsO5dFyTRlLkLDijmPsOwweVxG7WClAR4JjJ6hfnrlXItotDDIAf5s4CiaCOYWJ+OkmcwASgIFeRUJ3ERt2gFLSGQslpuySHHGipTvjuaCP3/bAT4J+wnDPtSHGMTQicmT9wGuqmZJIIjqg1T3wc7Ojj199Aghbnu+tKepd3EA+sqTujh85yj+vK+53bNIe2CR45qt4jK/2KnZ7W4VRt+w+V7TckPc6PHAAV31qT/VsDwFBNIBXd+rD1h/Mijy+FWxPttDl9CMwSgDDJp2r4Rzth6btLvxSbsfLQLoOTuB6dcnYGjIQmMiZjWuK6PEZcp2gidUpr4qMdg/4FWmrY5puzp138cj6HfqdrLxEECukidaQXkgV4pvo/nZ8XTccoU8YBBEcPR9e9WtRzoC1rf/9f9ora09qwH0mcU5e/7112xx+YLduXkTGRzayckBlLaDDGkcqeMrS7PJtM/uyUM0NFffY/fIKPJkRUNVJ5oOD2bX6NqoM7D64ZG1NSuF/DbLx9aqAHoAfPNo356++641nq1b+LhqKTyEmVTaF0Z1T/u2/Nx1u/mZN23+xnUrXVi2wvw0T8G+8dwU9TUzv2BzVy/bw41nri6LCwv23O3nvO2zgNtMKocnELPrz99Brt6gTeQNaqYTMojx08SISYiGtl9cwaNZXr1sl8S8r9+wW1eu2JRmPwH4Fy8s4WnOAKRx3ywcPxgZi1qOZ1ydu2CXJxctD0hGYlkbYbx7eG59CJIWrCWpL3kN8ooef/TQjus9u/JLv2Yzr3wWoz1lI4x/JKUFjU2kpEfdztvSzVctd/1l2jlto2Te4vkpm5yZx7OdQa9SAFtA0OSVA7++Q1wf3MjkCpw5KxQKtry0ZPlCEf3g+rj20tCqeownr4qaq3UluxhVTb998OipHR7VMNID0urbS3ge//AP/wgLErb17S3qKW850paeiVDJnXPT/mPjJ1/98//vJ4D/k4B/dfHiWzEqXIs43BXjVUooKVZ3hPqxPWHXXtEUTXtSVECtSjWbnQ8Y/jFMSOGIb8A8FO5VjF5dKI433MujMMpawBFYdLl06Ac/8gzYuwBflaQVoOoLL00VfX6xKo0KNk3/bACClM2fJ9D3riKnFvIAAHSMhLIpb0T5V3nk4qtfkUdQ+RN+agaOGL3vNgWjH6FwndO47TZGdtiLWD8HA52+bBNzlywBg9dCsLmpEmWR8dNWelrdKlkARMmH5g5vbW35imLFolHfpMLWemAs6kzejyIGymhuw040IyQA/JDF+F0GNoRb2j86sf7TDSseHdr1dt2uAPhzQxjlqGvJoTaXgdVTMBlTH9jTP06x+mDWg3+FwAevZ5XvoKuxBJVXv4x4XhejdRTO2wMU/P3kNGCfsy0Au0H79wD2AXkbce8AwBzgPgxIa0gaI1As6AdWn7C2stF1wXx9n3oKO66tPbTO0R7PDLwIdQemUc7iwpydlA9gjAObLs2Z4t70AOccAJCCeT/886/a2vfeRoH71k1EbfGVl+3zv/E79vxrv+Arq0/Jy7vvvYvRrFi9hZeJRzcxxlNMFy2WygLypzboYgxGPeqnZ+ExJ+w0TFOpzdvNDkz+0GpHx3gJB9Y8ObRBuwLwH9u4g4dKpS0DYJ2NXVv/5g9s/727Vn66boNq3Uqz03b7s2/a1J0b9qB8ZO8A6I8rR7bVqtrK9Ws+SaCNFyOo+fSvfsme7G0DWIc2PztrhdIktmzfcgBjQ9ssIi+JySlLQSjiaW2nqU3QyTZ3i8gEMWaCsMYDdbnRFnOk0auW7Xh7w7voonFIQxJTxm+7eE7lWsfJhrqNJpGNW+msLdB+2UHPEnhPY9qleoCXUj22EASizvva8aHtaLFVZtou/OKX7SQ95dODT6krdXvNFBL22dee82iUs89/2raRk+PkpIWKixbnTBRmyf8k9irlZdDaDMmAiFOlhhcgMoM8afWuPGl5PwI/jVfFIAwxCIO6psREzkmLsEH8UoPZaQUZnMSo5Sbtc1/4kj33wkt4zMce+K5UmvIuXbF6Ab0UXjjhXV7Iol6/9gng/zTgX56/9Jb6y9SPJoD0kMI0kgAVDaIRKC0C5rE8dA3CoPqtILgdlGsGRdBCB4WDnSpO2hd+6QvO+KkJZ+5B37UaE15JJYi9a2AmBPCG4wpbkPS58bl81htQ+9eqbw+c8G6ZOulqtoSWrivAWjDnHU9BriKGRV0kAlJNo1PaLgA6aSqZKs2f1lzhKLUY0/Q88qD+ckVGVD9r8zRmdUvb4WnGDsY56xVWLLpyx0IL122AUMdgjUszJZvO4LXwHI1zKCCVgH13d989Fo0vqBthf2/PA5DJe5kqlkx78mYAfm0AoWs0yOuhFCiLBhRlwAzQi1HJcTQ+fFiz04+e2kyzYvMoqAZcY7BaAX2U8qAK1GPQNeaNoDc6FRGLzwJjn/OvytNPfPY+YH3nXwjIw1anjXdjOcC+aO8mi/ZhImu70bR1UVxNkz030Ag57SejrWmqKCN1R8uQX+SAbz1Jr3uZQikcjH3UtO7uM6tuPuZK6UuQxWRx1mavabCtagebm3b75nPuYVUPD20kAIR1v/sf/tIagGQ/GbHnf+kz9srf+ZJNwwrjAKWCq20Dmg/xmMAP32+52ToF/E95r0V8Leq+5gt4NLCo7kKtbUalrV1ve+gKBV2TNyieER73bYjRqB8fWKdawfj0fJbVL7z8mk1SvrFWZ69t2P7DJ7b5+Ikd7Ws6MWycdjyBrb//5LF98/337P3HD33q55c+9wXreh7KdvH2TZu/dsn28SDU7bh1uG+Pn5DO+rptb2z6BjChFOwWIItoJprajTxpR7fz6JZatVvHM2zzOZ1J2wKE451vfM0Ot9ZoF7w8dCeMZ9QbhfEmdm1nv+oAK8sxRbU/Pz1ls1iwlAwqcjTc37XNt79n9WePLT1ow/5h+ID/IcQtfem2Ja48Z3Wf3YZxVm46DVuZQyfjI9vcObDdfsI2B0lrxbQ+JIMXnLMhbL8XSll3IokfkLABXmEHZlCrDqzbFh3AACAZIlUidFnKoSxKKoQlGpiVZ+CzkZBZhcTQzJySPJzFFZtZuGCLq1ft5p1X7BryopX52upRMaimMMxaBQ+WOdALp3hxY6E3qsdv/OUnXTo/BfgX5y6+pVvV5aBMKsPqQ/fdZxBAKb9G6gXaAvtzY6B+11vP3bTLuK8atJG79uabb9obr71Og2sUv0VD0roCfDFAhFruXhLgzBdxW6eLAH0O1yzt0/AESVpAoVju2h1IKwJ9qTTA6Fbb86DuAaw/YB1Td8pZAwvfkFNnOLpAtsrf8IO6cOKa2cNPIYB3IpKE3aasHc1aZSILyy3aSXKec9G6kxftdO6y9fJz1ogXrQMIagB5IRWx+TRGAisisBfD16Krg719797SWEABV9UDvsHqOwCCxjh0aLcihMUHrzXoVlQ/72QRdzbmg19aISoQzSBayZOmpXZPrNDvwOgHFhvTHmiIA5QAVvXpRQSCqdfglLKojgWvqgQBfgDW/r1rguqJ32k/DbyuJwp2P1Wy+7D7p/G8lVG6Icqn7jI5Xur31hxpB3lu1mTWUBhZwLBo3EADxLpGqit90k5nGhD2gWO8kcbmQys/u29RDICMBZmy00zJ5q+/yPsJ2336yGqAoQQ7BJN99P77NgaUu+WKHQPCL/3qF+3VL/+SJYopO9zZsLVnD+1P/+Lf23fefg/WN2W3X3zVppcvWzgxa+WyxnaWbOXSi7DBJcqZslbnFFYYLErr9aJWrvRhhhiiIV7DylWbmpl3YqOFSvUq30MoGuWyb884n8nbQnHKShlYaw8ZpkxaDTrCoJ/s7NvJ9p5lEhl7/s4LduPaTUvhHT979MRWAKjbN2/b08fPLMK9v/Rrf8duvvqa3Xn9Dbt5+3m7euMGdRa2B/fu+1z9NHKQLs1Qd+rWlHBiMuWZIrwhSIXmoTcAuDayVid/d6mj+++/S3kxRO2aG4mTWs/ee7BmHz7atFZPMaYA7NOoXZ9etNdu3Ha2HyPNGLIUb7cs1uS+6pEtFTM2x/no6QPbRU5zz71q45kl99i6GKf21jNrH+7ai7ev2rPHD+xP/u1f2mZ1wpLzV20C5i0/UzN+ejyhPRGzhgU61QX8m0M8WgX8w5vUmIKIovRXoRnyk2nIB4RlRF774AvvNfNPcqcd69S9o/0O3BBQx1ojkCnO28WrlIXPlWrD+/cl3xo7lG4J8H1fZsqp9xI3vde6hG/+9Z98Avg/CfirsytvKXM+nQqgV4b1KrDXzAABqVJ2tkhWZLFlra/evGp/8Ie/Z9d5VfeEYsW/8vIrHn9lY30DRoVwUfsRQFZ9djn148HktdBGAz3Colar4RtGqHtIp2YE6NTAmj+PfDk3FeCr2hEOMVjlUczdp9TB8NXQvHVWqu4DKYvaWTv/KFZKKBENVnjG0jZITFojMWOV+DxAFwB9NbVoNdzVTqpoXZhvAwUUDxyihHFEuzTRs1JkDKD1yYtigMC48YY0jUzGT3qq+eUqo8IdU8+mOddra4o+qLAR097w+l7X+3zleNQFVqGcFfI5rTzvly0OAMV5hoCG2qO2NRiHFIdURl5VTv0JJABzB3f/hvfkI6z60WV+KX+UQW0mUOnjQu8ns/YRoHkPV3wrXrBOPGuneDxaQwGxtjg3x3SCFh69k8fEAHRNoY3xLHkjCpXri29kEPCe1C0F4bQk36OC1j7YsIMnd2mvYDtHTIKdYlhWrr9MiSbsYP2BVY4Ut3/HmjDi8s6edTsty8Nin//U63bn85/yTc8rx3s2rBx7nT+Bxb797prF0hesPc7zuWVr20Pbq1KHiRUbJuas1k/ZXvnUnu13rDZI2VErYuvbHTvku3IzatVunHvTdtI8tbsPNu3Z1onV60Mrn9QsDsEIY3DagHqSOusB9rVq2UM1iPlr20ENdo8abQf9XqVm87mSvfbcHbu4esH29nbtyo1rAG/XKq2mXX7hOVu+dcsWLl6yFc7nbj1v1y9f8V25NANrAqC89fzzduHCRUhPFgIQdD1qfEbTnLVRjjbs12Kuzc0N2157aiW84FqjbAcnh1Zt9Wxt59DW9o4thicZipNuOGEFvOTVGY1n5K2D7NV7HdO2hgnaZwGCtVhK21Q6TjtNWB7jNnXxmoUXVq0NW69VFIX10FrlIw+J0EGX9iEhvWjBwtNXLL18BdIgmZQXqLAcgD7Eqw9Q9yiTxoSGkKSRwDqVddCe4HtEGyIUg+ykfbJBFGXWLC6tilc0Ua2FAbPdE5DHKGOs2W5jyjPDM+cw7vWGxgnx9DG8mo2nTekTSXUXoY+kDwj7Kd33Lleu+/ZX/+0ngP+TgH9pfvUtZUwZ1UIUZVQpBUGLxBkDVq1DsCITOhE7tZdee8FefO1F3FNYOYxWXRYq3LMnT2396bq7/zMzcx5aQX37YovaNEJpdmAbAdA3vGEE0uqCkdXXPOSAsTqEBc9Xg4qhkiee7sAuwBNDkMBoRkbwPSiFsjqdRxDHsI4ITG8IkLeTgHluwbqFFatnVgB8ACJe4ixYE7e7i9cwgGlo9oG72OR3AuBL4T6XrGuJQc1C/aazWLcuPE9CLAFV//329pY3cA5F04wi6ty07ZoOxfMXuEuhERw/lWP1kyrMs0c97PQtdFK1MB6OGLUGdIPa1+M0Q0qv+kb14996mTUwK5lWywQt5DXGny7jOk7NB5cL3UEx9zFMB8k0Ho5iIuFZYEiKpDtplJOyFTiLnHnKlaNRMqSdJvGUpilSrUm9J2/x8JgTY8V3DvbRoSksnoIzDNtlqx4+sw6A6bLD9dBxW7kAOSCdfQB/1Gti3FuGUNq1S5dsZn7OJudm7NYLdyyWidvO9oZ1GxWL87vqKJ2ftadbgPwWgL47YRuA/VEF9t5N2Vbl1N5fP7T768e2cdC1rfLIHmzX7d5axR5v1e3JZpN7OPfbtnWM8dhp2DPOw5rBoqkfvK8MfDXUPLby1qad7B5Yu1y1+tGJ9Wp4cAI1wCYuJso5pm0Hx3ixGKtGrezbGE6XSpRh1nLFgj1ee2brx4eWm5u2QmnKuwGT4aQVUjlbml2xpbmLNj21YC+++JLNzc8jG2dTkGmndrdvxzz78KhMtcVMm+l0WngE1MHy8pLPW19cuWjzALV23rpBfV28fcMuUIfP3XnFrl+96Zvwg4p4c3jqvIaRbxl+xZJamiWPeHQF8rOQLthUJoeXAlmBDOTRHw+XPYN3NH/B+ulpi5DPyaVrlpq7BJBrGmhQB+oR0JTtCY3X8V5BAU8B/DGGox/L2jhZIA8FG6cmEZhJi2U1EJxBDtBbZCggKsJSFB8508bkGtuRR69tEhU/J0J9zeOR5SZnfRq4uoplBLWwbmFRXhr6qnuQVdepM/IHULhh+PbX/t0ngP+TgH916fJbPrruzF6nGCEulzN8yqp/nBTYG0ngE09GbWphyvpjLayoWAVmpKX0CpykGPraMk+Dlu6W0kCNGspTr1oPV1YuvgyLGud8f0rNWiBhnzMdbGAQgLyjBd/r+XILBWsCewmbBnoFdgMaWEx+QoNGnFo0JHdykMjbMDNjoakVO51BeKcuWCu/ZNXMLAy/YG2YVp/G6FHeIcCn1a7eR02aQbx3WAjfx2H1RRh+vFO1fvXABo0612n6ZZA/5atSrdjTJ8883oviuEyWJh3kZxcWLFvIm8Le6lqNdXSog7Yv/lI/vsI/aNUxNY5Sn1Ya1B1MU+XVDcoHiqqBOe1ypQHUoZ8R3xzcT9pEA6caaOtThj6A6gOs1In6vVEHN2A6+9RZm/Q0F0srcRcHLVsZNu3CoG1LnAvDli1p5S55Wxjxfsx3p32bs7Nz3Lf504HN+nc9m+HzrJ9Dmwp1fTVviWefNg5t9+EH1jw6ogjqssBX4fX5m7eRC1j3o7sYesWTwdVHFi4DYCfUaxUZ0UYzB5vb1qxUnAVGEYTT0BgjkLF0acU+eAIY1uKwuHTAMCn38DRBWlpdm+BZSdpOvyV8dWbvNIa5jlp3pNg/KWuPUMheyFp9GOop3gFphEYAaqRtsyWux+vcevDYTjbIw1HFTg6PrIEhnhgowFmXeiV52iCMnEYETu22tU5ObAKgrhweW/Xo2Pep1T4BlVbLLsHqExja2GkEb6ZpD+4+te2NQysf1QGlU7yIvu3u121to2w7vNZaY+sOadfTpHUGMU6FMG76wOjk3LKVFi7YzMIVW754C5C/bUuXr1kil/FdvBLJSTw0zbOnPvA+IsVZ8jC0g+MWnk/Lqr2RpYua4z9pSfRGC++KkKYS8rcISVrBS5hKJzGuJUugK0Z6YwyOdg1Tn70C7smzRexcR84XWMkwKdy3wlcrmF83ivnEm+7EMtaFaA2z03aqGVSw/36cM4x/wSndDyRdOABokxewFFxQaHIoP4RtFoYfiWd8YoS6iSvgjEB0aXnRCReY5iRSXlGAKVqDobAMffvWVz8B/J8G/OWrb2nOuwYWBaYKjKSUNEtA1tLBFLBQscFeFIk6AAg7VOij9ce2sbHmLDcPwIdpQCm4NjzRsmwBYburDVbUDYLyUgkKYaA+eBFlJRVs7KCT9AHPgMWrj5iCuzzwSdcilP7Cn6ZzRhMK4kW2nD3yGTdQ/aEhhCSKcOUuXLLspSsWWly2bgaOHtMCFFg814jtqFIFRLqd4qD2JIOhUaTQ2MTQ2a8W0STJTx5QCzf27VRTAlHsHteJMavrSZ5GPlMwxUpXPsXs1dDyahQ7RotnZECrlZq75geHh6YIj9r0QiBNkb3/W4ChPXRbg4ZVRj07JJ0KIHM86luZi6q4Hqi9DRCgLuxc0+Nq0Zw1IjmMFuBAQXrkpY9Cdkm3C7h5wLMJdWdpqhz5wBCqqyiBUuUB9akeJ6/Tg45N004zMO55vLW5fstmALfZQc/meoB+p2mLLU5el2HmS72GLXYbtsz1y9y3wnfzfJ7E25toV+zeD79ld3/4XdqzRz3Rbhj+GRjqL7/8Ip7CyO7ffRfw1Cwv8oJRurF6yd586VO2OD1nGxjORrlhCXkOkRFyieLgUWpWSjqTtWZzaD/43nsetXFIPtXt2OP5w448sBbgrYV2XQSjQ3l75CHYv1cGXH29ffKoFdcD6lUe4ileZ6hXtkuzE/b5zz4H454xhUY+rpdtH6OjtqrgkdZkpE+HlGWAV6I0kWntE9zqm7W6loOhT2dzTpgUIgCFsy4gpTn2MYzMw+/fs3/7r/+Dvf3td+1rf/EtO9w4sJ2PNu3eu0/te/e27Gs/fGrv3Nu2dz7asQ8fHtqjxyf28NmRffhoyz56qgiaLXu8cWJr2xW8kogdVSdstzxhh8ddKx9Ctqo98orxx4gpkuopoNvhue0Rhi+Wt3FmypKQnol0yWcJRbrkjfLnkAmF7MgjAyXkrqj3p1FJi0dJHWA8BvhtIxkR9E54oA311aUzcYrhRQ88mioyJ/Cn8vhM+TnHImAYuyEeRB8D0ALwm6G8dSKAP4aph5ehAHxD3SeMEXFBPqUTw1HYsqVFW7x0E1bfNoU5V+iLSrUGqUrZ4tK8d0MqFpb2V1YPgdYOabW2sESrp7/xc9qlAxz9J48f/83f//7v//7E4eHhRLPZnIBNTqysrEzAvkODwUCfQ8lkMowxCJERcGUDcZQAAP/0SURBVDMS/q3P/ua+lp2D9QHgC9upPQHXeegBtYCYr/rjY2mseQzgQZEOa0fepbIyu2jaWFobcWv7wvsfPvLNCITY3oNMY2JeTKsq1bWhPjgqyw2KGxUxXK7RvHqtoAsWzZyXyH0CB2mtsFMsfvXxjUlbwZ60EMy7n3gvlp8vTONBTtkpTKaLIesBjsMIQgfDkgCOxJDFmmkQuaLapEN7hWqGA0TBWYJASkJIUSxBHcxZxUrtHUvWD6yIN5TJpmCqCg4XdUOhrErRtUfv+saGT73UvOObN2/wmvfG17Z0e3t7PjNHU9SyxUnLT5ZM3lWG50WaHatjELYe3rN3vv82XlONRBGaZNqyXKfdlnyrRAAkkpuyQRQWORG3MPnN4IWkQ1pRizmmHoaU5XQsowZrIk8yahpwjwJykEcvs4y0FEO1qz7/iOoccy6Wpd/05+3Cex8TQJl44buAhcnfkqE+70TCRFodD+NR48D+23/939u7D96VBXVQlcfy2qUb9ke/+/v2vQ/fsX/x539i3bCmS45thvb5B5//sv3K61/2gewPn92zvZNDm5qO2dxM2sNWpKnvVJ42B7iOO0X7xve37Hs/eGQ7Rw0rdwb4HmoB8uYZDALSjfjgYx/Uva+k5hr0k1yTGSpE6y+QTDy4U1tMNe2LL/CsaMUm08gn10Ux5q0Kbba566GPR42mzZC/InKaxVPSjlS0jhiQTxMG+i2mFbpTBRvDuDuAUVv92sWiHZfbtrtZtrnFqzDXkD2499gWClO2XICBhzP2DkZjo0ueYb1D8ipmpbGwuYVZjEfgcR/uK0DcMeXroz+asDDmWkg4nlYp2jWteg1lixZGPgY9vHAnE+gX7aqNimCAluYs9Jt2MVKzzy/F7cXpNLJHq9OmXMlr1BoYikoiY0fJnG2np20zNmk7sPZj0quTNxAtqFueTy0IJd3rcS8V/dH4jsJa8FHC4r8HxEpajC+KjEpOc7RadtSwzKhs6UGFs2FxDHZ43CQdiAL6KrBfvfkKnk/ZV+orDPazZxu+cfrLL9/xoGzaEF57E7jcgx/qEhK2aOP//+p/95//12DaEAyjlbBbP3Ei332u7euVz+ev/r1euddfz74bcC3VOQaexkP0dgTQj8DSEVg54vMYbBvzerqzs3MKvp6Cc6cQv9OZmRlJpv3xH/+xXv39jx0/+dnJ6H/q+CnA/9sy/Bev3HpLzFsNpkE6JaL3DtAAZhamqhVy09MzDl6yYJqOqYVRiqOtTSG69Y5vtNCsaVBl6P1sWnWrrQqDrfMAabFyFCWJomgmi2bwOJencajMwNgoHyiKANfnjcMWwngEWm4dlVusexO4goiaWEUfoB5wqu9f86C1U5PSl1Hui/21axaFjcZbFYs2jizGGW0dWqJXsfn4hM3DHBMt3PGTXYtjvLKdE8t0ypbjnnS3bplB07L9huX6NZuMDCwTpU4Aa60wVLeUGKoEeSIkYOM9ZQxTZu2etX90iPEYunVXnQnYZdwU00dlVuwd7c/piqp6gDEeHx/Z1771LfvTr37dHu7u2lMU/Gm1bHcP9u3D/T1bR4h3UKgt3OL93Kwdpgp2FAVqinFLr65YD3B5AqB8UA/ZR62wPeqYbeEBHGQXUN4pe5Is2JNY0dY41xN5W0OxN3HVd1DqvXjBtnHfd+N5249lbR/FP8IlP+b9EezsGG+iHM/ZiWY38bmGx1SHsTWiKWsAVG3ah0fao93H9hff+AvY8AAjigICJCrha8+/bC/ffsHe/fB9e7D9zKcyhqkHLWp65eINuz5/1VKUayITx7tpAhQ9SwOwcZildlzC/FporM6Zvi3PFC1D2z179I4dHzy0086hTXCO24c24HXQObBRZx+Sv8d3BzbuaurnLp93YeV65Xt+HzV4jzzkIw17+easTVKPyTSsEzKjhXBh2m768kVA54ZpXm/54MD6AP8pwKK2VNC9fgewF+DgDfl+DMh+rQzjPjrxCJ5H2pJx+8hwpCyFp3lyUseYTMCkIxap9+ygCojV61ZvazpmsI5g1G3ZKfKbRUbTgPEEZKG+t2+9csUMb2MMe+3y3K66PZCJAjqXHEWtx7kPG67Xujaud63XbEEwenweWqPase7xsU3jdT1XTNjN6YxNayEicAM3x6sNQm8kRyErALiloWIuDXk/sgytKEOPzecUGYL9o6+8dbmXUdEEDekx6gAdVqvrO95jX0Wc9F4Qpb0f+hMxzFQMgxjnTFo7nLZuPIMXnrEhcjc6jWH80z6bKqXBZ41vQdIULvmIMkwi54sLc+CDxvFoBxFHGXMnfzyZPCncwje/8smg7U8B/m0An5YybfYh5qxFQ1okNAmz0o5TWvIsBlMBeLSx9fHxoS9+UnfFdGnGmX31qIKAV7C22mEKi4siaFaDjIZA3A0K77UyV5WgylB2BXxQFb0jCwA934vF8xXCxDW4hVobYGIrqLwWcIiNa7ODLgpGxcMYAHpYouLyJDAoYrNiERHYbEzzwnHvw11Af9iyQmxslwCLGwtTVsKI9/dgbgdblmiWLdWsAvY1QL9m6bYMxIHFmsduJCLVA4v3alaCaapLSqsjfXwDlqOuAgkZkuPCrWBzWoymDVm0gtTXJPCbBEGvmm4qwVQ+ZTQV4VFTINXnqHnXf/ntb9tH65vWRcC71EyHtMEKa6Lkij65cbBp7UTE8ksrli7mYMEJu35N8XwKQhR7dNCzr76/Zd99uG3vrx/Yo8OmbfbCtota7yWyGIy0bYdStoc7fRhL2T7ezz6fdzk9bAIKtx3J2BbKtwG4bwDy69G8rfPdOt89A+Q3APtNDMEmxmGT9+tcs5lK2h51+u6jd+3Du9+nXgB8GJ3GfAqzc/aZL/6aFeYX7Bvv/sA2drcAb0WfDFNX03b1zsuWX7lmrWzaKumI3d3fsdag7YAfFRmI9DGq6J7YG+eg17YChmF5Ae/ptG7D6j6Af4wn0qQ5AORRzc+JcZV7OAd4m7DI0+GxnyAn2atZeNiwxLhhy/mQ3bk+B3g3MS6ACECntkLMfO53GxBeWFm25asXrarw2Fo/AfqNelwH0IhtS/kkDkADZGNMu2pG0IQ1accTwFeb0FQ7Q9+hbA6SFENXNAi/DcnYbWKkhnXyVubZR3DNffK4b63yE2vt3UdOn1gcecz2jiw9Qjb7J5SnThkaVqQMl1CRHKy6ghwfn+wZymoxiAxQaW30cnfzyFq1ss1QP7/zwrJ9+bklW8xolnzfuzM1DRulQQchZbB8DbwnabfUqQLzdWxm3LFpdCnLd+oc9GmjVA5Y5+XlZr6VB8gfH9XNqhrRGJu0W55gmEv95HfBqPuTAv4QXjiy2J7IQBzyHpvJ+KzVu1rFK91vYwy1reHWxhYYtGeFYsEHbTWbUF16QfBGAX7QY8Bj/PWbf/0/fQL4Pwn4z924/ZZ2BZqExftGIbwK9AXqWh24u7dnlZMTU7CkYCBXM0VgBTB3se0e1rdyVEZZFCRNQM2vVL4XGJdLYK/uDn3WqjotllI/oK7RKYVRd4765cWOJTxjB3ttWKH5KggG19CmHPIEMBgoEZf7Ahvf81aGREZLVwAkYszn7FuDselc0haX5uzKpVXLALLl7S3b+Oi+NU4OLT4eWoqnZOUewxai/Q6MsY7CNSwE04piWNQVopzEyb+mvpGqpx/WvHSyGnQo8GyBE3lR15X25VV0RK1XUF0qimG+OOkA32w1vPgK6ZwkP6obRSusw9Y2j8v2gw8+hM/ipWC4NGYivqS+ym6jZinq78b163Z5ZcXnU794Zd6mMkk72C3b2nbd1rZa9tGjY9veweNqdq1WbdvBAcb6BDBo9K09xLDCpHGXyK9KgmrK9edJQKn1qA+Fy+qjtD3apYmy1ilhi8+ac1Ql41Xqv4JHVaE+yrTHMZ/L1EWrW7N7b3/dyltPAQUNF9PElPHaK6/Zy1/6FashO+++/44d4b0o7EGxiFJfmLXi7ZesO3/Bjmink0TU3nvyiDzvWQaDqa4mbYcXGkMGRhrAF6yQLvWR5tqbFy/Y6tyk9fHiOk3tydqlLF0ao0f7c1ImzCx3aIqodmbDeKhrgVMTCzOhgb1wbd6eu7aKrG8h3wPagxZ1IAu6I9EdB/p4PmslrRaGvXcrbVgxEufirjwJ5PQ0UqZuQuiGNmzf7fetrMBrkaTVugP3fCVBE7Dobrxjz1qbdtTd4hlH6AKeCoCfwCil+oeWHOxZrntsRTzMhVDXFiOweVOXRxWv9ognndjLq0X73V98zS5enLMPn75ne3tPrYCx/eIrt+wLr75sh3tV26p0TPsS35pJ2ecvTtr1vCHvMHry57uYiVSRL00X1eA6b7xcCsSXQTYKnEUAv8BZQsk19TYSxj8HcOVpa3aR9N73fJAuq96QGx+b83pR56LS5OQ7HTQjbcUbTbDQ4Po4YZ1TBeSjdpCnPAQiD8Ha2d6x7a19gB6jhX6I0Wvq8/z8vOuWzyTk2ZILhagWngRPMPv6X/6PnwD+TwL+b//6b72lbd8U0KiJS1quVXFFT+y4fOyDiD7gFaiYkveC6HBWiwIrCmKn1UYZaVIaysGca30QmPf6rC4iKsxBnTcOijolDDq0JFtBlE4Rtj4CMUIIdPZhQ9rgXH361LJXYBomLxc/BsA4sJOtCUBqAnAUAEdjAC6GJpOKwx6n7MLlZVu5uKIc2+7Wlh1saQZImfz2LAHdEGhoY5NkImTJmESVNtbA3Bg3EgMX5dkRhEwApr7tuGboIEMRnbAieRODXgewURCuqtUqipFftmG37WCqgaW+ZubACtMZPAQAXpt2IDOu/BIQBMjd1UaraTsHh/b+++9j4HieWBfPlspoc+yY6g2QOjpSLP59j3pZymbxIsL2vR8+s3/3H75rHz3cA+wr1muTN+0/MKB+8KmHzZG1quQR49xDICdgyVg8i1Z38GS2bKK+zuddC3f2LTE4tmS/bMlu2eLdikW6J6QDS+6d2IjP4REMd9TycwSjHo8QcFhze++x3f/eX0GqD1F4AbVh5Kbt5c98xuauX7VKpWIP3n/byr4BNiBSSNnk4rQVrz1vo8k5q1NX5X6bMtyznZ11G3clN1qrEPfuExtru0gRC+2vxUn76DmThZzdvHbZZmZLyGMDA1vj2Rq7COpOba/BwMBUuAi6TKq1s9GxPX9zxVaWZmxtfd0xSeMzNeqqUqO+0AkxSM3MqtXr3r1ZxKutbB16Vw4Y5ximJ/lYQiLpAenaPK+HwdrFw5vEOBdnAahEAoA9tQ4eZ6NTtfX6pm20t2wwQXuEGhY9bVkOj3QKML2MB/P51Qv2Mmz2BjJznc+X0hN262LJ5hdytlPdtHrnyGbzCfuFN1+zcTpuf/Htr1m9VbViLm+fff1VK5UW7IOnGH+aK4bsLU9n7eayVoBnbIj3rO6UHp5aBw+5jUfSw9sbQCi6GOkeRmAYot71Kr2loJo/n6OkOfQmiV5rwV0fPBg56Eu3kTf0lq+5HODnVF2LsKiGRO0l69JlUQx1+gjA+Qa0laHUbDKNi03YZIS068e2g76qCbVXhnbk06C6tiTVRjoiTGpS3a/+e63M9/b1/80+CZ72NwD+6y+/8la5VrFKHYVFuNUNo752UdCAxdKAAm0BtFqPQ1AtKe9gURVv3q89y4kvxRcwuTE/u08nv8kK6wcP5KXU+V2rRcUusDjOjDoAVBeQD4BeaA5zx5LHtfFJDDYPKAhspThRCR3KryX94bA2Qo/4gOoCbP769cu2dGHBy7S1uQYD3rQBLnsCadRqUtrZvQ91BWnwR2MNMdLW94rlIkASmOg5NC3AS8YAXW3T1u21MHIVa1aPbF8rQZ88sPsfvmt333vHHtz/0J48vG/vv/19e3j/AxtqVWUSZepr4UjNZqZnMUTzlA+GiVGUUhwdHdmmwsDu7gE0FXv/hz/0PmGQhvxg2MgzQuZl1QIoBYjSvP+HDx/a02eHtrXXt6ebbfv+2w9tfw9QHiEyp1IbnfwJkSS2KMQEhqd5dGg1vLcQoFMc1izf27XccNfyMMo07xONLYtX1znXLIkhSNQ3LFJ/ZlHeJ1v81trmdddi+r62blHO0/JTq21+aDuPPsDA4R2B9pKFa1cv2yuvvGjjQdfWEPh7733X94EVw58BeKTEhVlcd67vVKtWRckfrd+3GnVVrcTtpFoAaAEUDGA0ErSB5rXHwhg0BckJwZ7508rf2emCXbtyEWOfsK426VF3GnXGf9SCZEn1IhaKMp4i51RJhnQ+/doLGIyrpmiaCsOhfSC0+fYBrLLZ7HA9uaX+BO5acDafn7TK7qG1aSt1iYjdDmmfIXI6QpZOkB8w1gYA9e6gbbffeMOKMzM2uzBr125dorx5qw2qdn/3obVOtcRPU3/NVqMpu5Mp2svIx2sKGFcs2SL5LSBDKYxYAq8zERnZ6s2LNs4k7MH2mtV7eDFzczYoztj33rtrdfIbTedt9bnbFiot27vrdTuo9j0wW26mYMWLCzaCCB3linaQnrS91KRtc/1uKm8HfmZ4n7L9ZN72NKaT0rhO3KqcLQxCB+Dtn3ngp3i7PYBeM8RcY9BfAbd01se4aBMftOcraXxIenomir62hN+FGx5+RTrJezVTHpydCfct3K7awty0XVpdxSAv2NLynOuD0lA/vnRRh8AevPMuHc0G1CGs+gTw/wbAf/OlV95SqGKus8l80efPB3HK4yhOymPV52CRmmaYyWZ8ho1WWHp4AxiL+qm1oMgHZ3UfgiFXSwUWu1d3jpi/NirxreO4T3t8qvtG3Rz8QENHXVDUv9nVQBjKL29AXTYCei2wEND5SmBqwzcMkYRIWmiPZDJqk6WczS3O2YWLqzYFC6gB9Bs727Z/uO9dUcqvQjMrHLMUXv2PYiEJyqApnZrXrzEE6grh0cB8IIzOBPke1OSzQAPm1q3aLkbk8YMP7Omje7b+9IHt8LndqABmMMy6XutWOzm0x4/uYwTuekz9er0Gy61ZKpfxPkrNyz8+OrZna8/s3t0P7Yfv/ZC8hG2Nz50ukCGgV074D5nyyKFvvvGah9Tt9AZWrfVtfatJOcnzWBEo40aSDk6q0xBtc0oVj3HxaX/vFolyTmAQNN6nTaP5D/d+YPlwx7Jj8jZucLYsA3NXH3Ah3LXUqG6pQcUyvarlhw3LDhq8r1gaDyDfr2IsKpYcVu1k+ymsrAobwzvD60kmwvbcc9dsWV0utbIdYqS21586GGux1iXYfSGviIlDjE8Th0Hz0Mv27OCJb4k5HCzzecnKFUCl3ab+FSwNMAGs+Z9yoY/CHtrIPTNYfQzZuLCybNevXLLJnNY4BGISRCWlIqkc7sSII0/8kEtE7Mtf+LxdXFiyHDI+OzNlp8ggDp7vjdBtdJEvhfENPFaZ0ByydLSxZS08lohSJU3vygRUNe5SVtcCbXWC97cFm1/DI9vZ37XeqGO5ybTtV/fsu+9/F5bfMO1hMAuIvjKzZF9auWavFZBhZDKhhUgYvVO8iki3hwcFpA4H1oEopAH47IULdh+PdafdsUOAOLmwag/uPbFes2+JwowtvPSi9acW7aM1DOdhB0uFIBTSFrs0a52lWdsCyDcjGduI5YNxGt5vRvO2Gc/aerTEdyV7GivYGsC/mcjadpTfYznbSOiamO2jz+VQzBroaQegH6BTivgZxNsS4Ae645vNqO4xDKFTn4DsdQWN8lPGVKGdI3gG6vhRKIhZLruSn7CVUtJuX71iM7D5LB6OiE+r3uR6PDN0SOtmJNfDQbChkbpzBPj6TscngP83AP6rt198S+ric1m9wsSYqTTcWG0gopgUspyYandtpTM++wbh9pCogKWfCIFvDk4BVVABWhI3U1vZpTM5yyp2CMwojTuWLhQsmckiERFn8+qzV3xsaol/sDfAV2w+DsBrWb/2102oAgX0vKr7KazfMQZTU0W7dOWCLS4tYSSiVmnUbXt316rVMuUZkx/AnOcI6OXCazaPw4P31YZ9VoZW7invMnRalq0BWZrX2TdVhCRQfD7LePFYBHpszfqJra89sHplD9e+BVvE8GCUlE/NLc9QhhSAl4wCBoDf4d4eVQgT6nZsX0vXG03bWtu099971957/x179923bf9g1xZmSwiw9oQ9oq4F1NQ5/wR02lRdhlILdiZRZpxraw6SuOEFa4+DjcbV1eZ9qShkGOM8AVCRdS8ziM97aoE6kGeF5PpsBi32isB0symtpm3DfvkcGjmbTOBaD0eAzViRUzDE3OMeFmCm9QoJWHaacwKAKuaz9vf/4T/y8aAqxi/M759+8yWbKqQsQRtWAchnT9Z9AZ4GbFeWpy1XiNj8TN7yWu4PO26N27a2v2adJm0/uoybfsEG3YI122OMFLI40SOvQRdeaMQ1eDJSEDF5zbPX64QNLJuM2eXVZXv+xnW7DglYxIsoaJctcE+s3D0ovLliNmm/9sUvWSGlcL2aGHBqjSpAjAyL3Ch8hvZ1zvAeDLPLKxdsWGva5ocf2QTuqJ4urPe9maNJD1NxyrW9dMIeVg7tAMDXgrIT3h8e79nm1jN79/23IRZNSyHrK4DB565cszdh9HO0Ux4ikkQnIuhdGNYaQfc0tdYor6KXatFdYXnJuumY3ceAHsklzk3bxWs37QkMv1un/SBvs8/fJB95W39UtsYRng75msjiAV8omk1lrEamq8h3lTxUkesT3tcwPNWJpFUmtBkOgI4sV/g9GKfhuzBGDBmrcJ3CZOv6NvnR2hZ5T9IVbZGqIVx1dar9Y2F0kHyr+1KESXsE6E/rdWIyoFSqjILkLxYeWA4v7lL21F6YTdnFUhaih+7R7tpy0WWVNlZ3kBM17vd2R1/VpUzjuc7rEBh+Avh/A+C/eOvOW7qP6iKFHyWnXaNarY5nXkHNGu0WrEtxOYYetTLY4Fnxb9oIb49rej6oot+140+X+we43iOHCYRCYMf3PgBLFWpKWQcg1DO1DkDKJcalPldNDxWjl0X3E7CQe6gomoocqE2wZ6ambG5u1vI57cZ66tErDw+PALGxpZJ4I3gqYmYeIx+BOt8oWe+9nBI02HSYU7NlfMYMjSOBkosYrB3QpcG1E+RHjRhP0IgAUxgBraLEg37be6QEFmLnWiiUwhDplNHSdNQUxlHehDZEqdUaAEPcxz221tbtW1//ur39g+9a5ejAcoDEwmIJBl+kDIDPQHOMASbqS5xWdb6zd2ANDcbW+9bsoMSxGRuH86agBvICxGgV5IwC2EQChSId5V2rnk8BblkPhYyAUvmKrxi/o7eWSoVtJouxmmgB5l1qSixYXVlqq46vd5DhgKx5fTiDE3LywBHAqQ1NPvu5z7vRVddVT+yVZ9y+eQVDqm68CdvdPbanTzZ96mExS1kXFHAumPYrgxuiznZh+I8x2INejudfsmGvZNZP4xX0rN2qkn6HcmovBpSbdlL+pJFaKKiVy2J3QXuTQYykum2yyNfc1KRdvXTBbsD8lxdmffxmBBMvQjw+8+obNkR+FeL7EDnqtHuAFF5jcdImISfaCF8bdyg0wXJpzp68e8/2H63jpYi98gBk5BTZ0MI/MekhhvkYNr7ZOLE29U3NIaGaidXD0FfcMGlHstl0yn7luZfscxevWonKTZL/MPfJTVO4B7lh2nRLkqsp0jL4fa4LoQOJxVn7NgBy1OhYROEWZmbt4bvvITMD325wcXXO2pRj91nVOjXaESGNJUc2PYOnGEemujWzTt1CAzynURuxaCEfTewKnzUDaAiTHrQsNOyYIouGR10MLNcNW6YdtgbIhC+s02+nfUiCJjZACk7bGOo69d4y+TvxU8XxwfNSd46IhPU9PlWSeonp/UTwOQ62piAZJQD/aiFml0px2r2NoW9RvzSlyAl1Uq3VIUN4leptoE4E8OcrbWUQNEVU16tZvv4J4P804P/CK2+8pT57xfIIBlXP3GUBMxWo6VeaMqluEHXNqI/fq9MrVQDNG4GoXDSURJs56FUr7QT22ri8T7U1tPk5BkGDvCOASRabOgm6baBdwg4P2AbAaU46T6eWuVH4DA3QblUllHZ5ZSXov+OZh/sHtrezbUcHB97Ymt8voNeG1UHkPcp0xujVbMHgpw8RkT5pnzMOGI7GCdRIrWbLmaS6jXzVcYCgnORVBod8iImq60AMptuq4xFRUupPBkYGSIN+Cu4Wpw7c4yE/SkALYKrVupVPyrDqnlWPj+zZ2mOArI7LmvBZRBeW52G8kzY1mQUM07BugBBh11iCjKLCK3e6A4AD4BtnqPYpwCZNfccpn3cwUG+cYvDUXQiwVfmkECHK7i1G3U1gjJKZjOUAtSygNs3rHKwxcdrkeV3SIMu0uRqggwegLjBvdr4PDKFXCWX33nFN2/L4L++9/54dYbwi1M3C7CTueJ461xzzMR7RjjN8TQRYms9jtFNWKhV8QxR11/VQ+I3aka0dHJPfaQDmoo27MNI+ZYHlZrITNjsfsfsPvsNngASv0qflkTfsEaAAiPN6Hp5DzBHl5FramkyqHsU2C3idS3NzNpnNuodw++oNN8CaN79/cOR1pbrOq+tNxp17JG8XZxYc6O9+823AEg8Dg6hK0ICwZEdt0IcJ12mPZ7TPMWDaR44lcUHnnGRQmgLwcv0vrFy0v3PnJbs8OWkJeWYYAo2zKDLnUIBPYaSN6hoN44XGkL0Icl2GCMSWZ+x9ZH8HeZJHJ+O89XSDq08xDhO2vFhEZiJ2so+sVNTqYculurZYrFv+9MDCx+s2cbRlE8fbdnq8YVbeNDvkdf+pjfaf8Nu6hcrbFsWDjVZ2LXyybaGTLQtXN/l+0yK86ozWty3Z2bVke8cynR0r9A4s3z+0TPfA0m1ITO/Isr1jS/ePLTPgdXBiSc4E3ye7h2eTA/Rdjd9rlh3WbSFFG8XVo9CzOLqk7SmFRYqPc1I+Nu1LLcKnjYbUsOCa9TGmetWhLiMZ/m98MkvnbwL8NwH8GCCg/nH1qQHsALzcpGAFG+U9VdKcH78ihmI3KEEIAQ/h5oWjKYBFMU1IK6KZLCgbSqd5866A3Kk+N7FdDaplEGCxYA/ExLODXZyodRTbuxD4kIapTE4DfrNTtnxhySanpmFlI9xiBH1jE9dby+s11Q3mrW4lKljCofJo/j7Fc+uvGS5y32VQNPtFn8WypBwOV2KoQjCURh6LWJJTNz6POD1MMwKkAeN4NORdSyHASSCs+B6K8hej/PPTF+z6zTt2+fptwAmjFE8BZlOWzU86O+5i8BSnuwawHB/uWwXhbbZrgEvYrly5aFcur9ry/AysMmvpRBjASQKYBZ+Fou8WFjAG80t4GHE8KOoWwB+d5khbC9kAJsGDNxOlAtzE9KMxXOowZRdzpP08zLTqmrJE1S1HHvlgSZh5FkaWQikTY7Eq2ozvVUNDlEmi7/UlcCMJtdW5PPAk9972j44x6HiC7YbNz5ZsYb5E24owUK94iQ8ePPNN4ov5lF1YpV4yMY85pB3NZJh7ANt6vWKbxzXaYCYA/FYOpglgjdtcO7KpUtcePvgez2g7sVAgLi14k6qrRaWhYvpata31IC6+pO1kBaE6lzNoqvXxlMbU4+VLGrCl3akzBQOTonpAO95LvobogQZqB0c1e/evv2nV3QOvZxEH1ZPei0HDaayFt7U3mrTNQdQ6Ex0YOfmkzvSnPm1dn+Dz1UzBvnDhsr24umqL8woO1rZ2rWrDetMGeNJalyHPQOMGNKCN8HJPMdya497AgDbVtQirv/v4GR5M0jeROdjFw6UO0qmQPX9z1SYnZ/B6RxAivkUXZyf7dmuZssSOLNEExKv71tt7Zt3tx4D8M5sA7HEJbLQH4GMEYtUdS9QF+DsWEciX+a62bYnqliUqW5Zq7Viuv2/5wT7Avgvgb1tGA/oN7uNMYwRyHf12YFPjspWsbMXxieVGR5YfHnLyW//AshiHTOfAYq1Di/fqdgGioK5NzWpTe6hrWXqj2W4KT679kDXmKHAFy0ybIw0F9iI0Ahpepa/f+KtPwiP/NOC//OZbPp0SgFb3h95LkeUiKwiaWIb6fNUnLLDQVnW6VnN2DYA/BfB1Ai38pvACmg+r/rbA3faAZFSCdn9S37a6OXRqSuOEWA25FuAL4L0EoInc59nZWUBh1eZm59yStxpt217ftvWna1ar1AAgWDUKoD55zW13wMd1VxwTTQlVF4tXCMohFgjC80/GZMD3I/JGuVBw9NB/EweSkGgAyEf7+Z3m5KcA8L3d3TDwqhkiKGAqm7Z0Lm/avDyZmrJrN16xNz/7y3bl5gs2O7diM3NLvnfphYuXfQN0CaLCzk5gUPTsEOnkMnG7enHZ+5tXcdMLYtkas4iHLEU5NA1Vy+wzSZ7FWZqc51k5o0nxDORBaRVBjPZQuAlQQCAfGnL2rJjs21QegIlrtg/Gm/ZRMcRgVcYxbTTs9K0H2HUbWsC0Y7HjZ1bsNS1Lnao7Kkb9UilBPQFYiuLpjaa64zeNBaApVgGoPvzwLgaza0UM1OrKok93hQZ7u8rwa1NqLUjSDKoVGGomHWwKo640xUXXVECtLt4pNykX9dVbBkGzWEq8lNOazZaaNpmv2fGRwk6PrUyeR5RVW2F2MeA6+yofz9KOZB4PSmVVVjk9xDEAqn5mdZXdI7+He8d289Zz9u6HH7rBQjGQV2SbilLoam2okoulAaJT++Br37aDJ2ueltZIjAT2ug7ZnYB59yJ5K0fmbGs0bbVEwbpDhR6p+zVSBhkbKXOBersF4F+Npy1PHWvP3jpeX23nwPrVRrByl/bxFeeBgtC2vOd+kQvN8NKU0cXL1+3x5i71Mk1eT+2wXPPVsLlszO7cvuykY3NnZPt7yBtyvDjTtzuXTm0qWrVwt46X0rRu5dgG6mZqV23UqvoalAnaPzroeJdMCjmKqQsN5p0ctSw57mKw8DA0oJ88telcGDY+tmy4b2muj3Ybdqr0mie03YmNmscW6VUtNdHimq4Vol2bjLRtOjmwueTQZhMjm0sN+XxqpUTIZvDer1676hNCNFNP24O2NFOKcmnyhg5thqRV9dJzdfNIR6Xr6pVQVcuLl7x+/a8+Yfg/BfhvvPTGW8rkOWMX8GlUXcUUy6cuSVnCFvZl1Yo54+yda8cT6vMOwTbVZ6+wAQJXgfgEABwMqmrKoy+Kot6laHHALK7+Gw268ZBzoRboZ3NZm4fFLiwumHaLUsNp0dfO5pbtwwy7gL764qPkUdPjfFGXPutZ3g+fcNBXfH43XmRd+fGBWEArWEEZsH2XCLJB1gBLAIX0aEiuF/tXocVm+V/ARr5VuWoIsXp1R+lZF69ethvPv2ALF65aAsAPxTQYXaJugvATGvhLYayUt2w6ZVl1x5RRrEoDJS1iFEo2N1Wwi4tzsK8iLC3OM2Cdw66d8gxEDFDW8wRQQ+o0BdgXyJlC6abspDayZodSysMKJ2GBMNj4BM8K2/JM3K4sxOzSUsIHY7socQ/QGvUEZJSJNht3AcUmRrDR9amSvfKWRQ6fWgqFjQN2cYtYJpbEUAeLw0JRndQ+dSsPSv31QYTSEMB55Dt+Kbb/JQzY7HSJOqOeHbCoOYxRLjdpq6sXOVccpFMYsLjSpqUU3bPDNU8OD2y/LgNzAUBastN2WmuluKZsy4uARVFTYvGMWnUtxLZMPoH3twCzCFkTIOhiTD2UNqCPZsrSQA7UNXKqS86z4gPHe7u7dnJYsyvXb9i3vv99a+GFaNaUpoRKZhR2YDJbsAzk5v53vm+bHz6wiKeL9wsCgQKctA3pnqZL1ojP2m543vYmpq3B7/3+BjIkwFd5IAu8kwxNQ0pegH0nZGgrdTtCtut7J9av4C12NGYjb4ALVYPonIohV0UTK4bIwVhB29C3ASSnTRVHkylrdAZ2XFWAt1MrFBJ2+9YFZDJv61sDyjlAv2D4031kbYgB68ILtEnIENLQRW/RD56pjk73xfknnQy6EPHYSVMELcoZQ38jSYxmXAu7ISRpQI361FoVbRCk4GWn5E1kUUZVYyNjQHkCwqFuuLEC3eHVdptlG8jA8FlhJLSrmxZV5rUz2tIla1Hear1uvTbGBQOsfbK1WdDu7o57dwpWCIQ54KuqaIYzzBK79wLY139Od7wSbv3MDvXRI79CNreQ6l+Xomhmi6YrRmHmmkGjQGOGcutVC0zagzEKhmvZHVpH7rM8AX7TQIr6o1NJ9c3LEyDxMY0y7Js2z1AfqkQL3uzMKAUQzs3P2dWr1+zKlau47FM26A7s2dOn9uCje7a7tY2Q9C2pRhdzp3V1yqhEAXt5EDICNIgDt6/klZfC52D+Pw8RcGpgx7t3gnLqCGQkYPL67XzQx9n32ekGibSkMALwAQq593jdnrx/1zYePeXakBUmp600u0h5YrYJ47oLc3zv3R/a3ffetUf37tpHd+/ao/sf2dN793GfDy3XhnEdVWx0UrHV2Rm7tLxgU5M5gBnhUJ0DWIrEONLye82eIl8h8heD9WvuufqVZ2Ym8XxURpRXiKh1Am7QqFsUM56KWL4Qs/lSxK7OJ+zSFIAbA1AGRyhlCxDsAvpd2FzPJmDlw0YT4wq7Pjiytd19W1/bst1Hz+zw4ZoNDuuWIPnUadSSGPk45YxyajcuhS9W90gb5RSIjElTIYbdg6Lq1SY0ksuQwnRoemPgBQpQihjDHMoRTNMde/cP94TTgHIewwSiA3jqT4pExpafzDgo+ZJ7LlTcJFcs6i1TytkE8nYEKBxySiY1zbcJ+FQUmK6rVcZaTSxDHuLZabty8YrlMxnb29620tSUp6XY9PIO1I0wjSwWue7e2z+0Bx/cRXYkt8oS9S7oxmPqIPdNPteiKTuIZuwgnLVmOMF1GB5ATh6mxjBEbhRCQ97tpZUlm85mrFqr2DZGcheZOcZgNmH3WrneA4gVKlwMt4vBUnyqrmLiVJtWV7wqDHSP9trdeGaLy3M2f2HZstTJGLmXYZNRCU0MeeW5yIMQERVRdk37EmtuUQ0g3Tk6sb0T6gsCctxo+aYqdZ7VRI4aEKUG7VSHJPS43hdf0XYTimuEfMl7w7YLQFy3nLRRf7x4e8mrceLHRVrboPfSJxlgGYBBr2vtZt2qJ0d2crAHWdh2wtCn3YSy1XqLOhj5NHFh0dqzZz59WYAq718ETcEd9VlaLvwSsqj7TLPq3BP9OT3Ufv+p48dL5e//1gz/+dffUp89VRQAnFJByVA9hMMMculuoiIwUv8IIQIASR4IlKhqDQjGqfQUAKMofhrMlFFVit51IgAFYJWuGKLcU3W7KE787FzA5rUhsfrdtTXi5noQbbJZr3nBNUVTbN73ZQVEkLXgxMU93/xcwqa0BSYRDJRPAVN1UB6BuQZ01CfKJwd/ZwPKH5ny8nJIFgNmr+/9f/55CSVGFsOFLOUL1jss2/pHD3xFsjM9FEObNvfbuhzF4Dl7O2u2v/nImsfb1kapWwh25fDQnv7gHRs82bAcdVgGFKu4zbdv3fDBaPXVqrshgXJJwGWUuhhUHTAKci5BHlsPMBJgKiDVUaWDkvZ9wVo4AhP2rjV+G2rGVINy4woDcWK26aSuifFdk1cZNdqwA6saUHfDNgZmC3a5xusB93PvELYI420B5P1600ZtzdTQSmPqWN4dQOfdJeSjD5jWjk9soEH5btuX8c/OTTvQeTgOnlXFO3vyGKV9tm57+0eWSGYwciUU/sTrZwJj1j3t2Va5bEdt0h+s2rhSslAXkJG3kWzC5MN4Eh9ZBka7hdcnFplLZWx5RbsfRa0Fa3/0ZN02tvZ9YFuDnQJnj6iqVqTQ8gBjEbxAKGp8IkJ5hx6jJYtHOaCepwF+rTm5cvmSldI5e+cb37JH73/o0TMlg0oHW8WJHtAeQyo3Xpq2TjZnB6GMHY9y1kZRTge7lo7s47WNLYNsKkSEPNxbNy7b3/v8F+z04NjCgJsWPWrdiTzRwBs59UVcal+amrZQ9xQGFe9ZZYJM8n3I6sje/rhnV3/xDXvh85/32Trv33vg3kwhE7Ob1xctgjHVhjF7+8gmOlqcmbBcpm0bzz7i2nv2bGvHyrRLj3vkb8s7UIdnUD6zFkavKWMOQKurN5tPkR+8bBTTvWr0WLOzzkmRILdPObxLV7IhJslvml0ntqt7XF95jjx6gbYrG/jTB6VDsawtXXreRniVGo/J5/LWqNTsww/e921PZ2dmHOC1YlvMWeFL1J07xHtXFx/J+qv0WPn5+l/8fG5iLuz82R3UkipIVtobSF9JSWgM8ZI+QN8G9VuAj7ptgAhn/gnNr08lLZuIWQr3TjsgRUMCVblYanoaUsDqSfKGNGNcOLMwZ1euXrWLq5dg8yUHjW1Y/P279+3pk6cwmCp3Km6N+o9hBuRPrBw5AcjFtMVyz4RMNcMpIFQ/uyy+IxD3uCxxvZTcp1qqq0YK5b8hXMqW8okSy8Cp/56GDMBVr0pAz+fB6ivUvF/17HYA/FB3ZIVU0ean560F6zraOyYT/EM5NDjq85NQjOgAVxWAFaDW9zdsdLBtRfKR8G4H1Td5RNB134QAxV9xjSmCyi4XeayuHepDA80j2LONOvzWtXRiZFevzFk2h/bB8GWgFXhO9Oa0F7Z6PWRrOyP7/kct+86HZXu23eOejF2+sGgL83mUlfKRF9wptLtip91tQOrQuqR1wrM2YHyPylV7csy9uwe2tbZjx092rfV428J7CjA3shTGSd0+CQzObH7SptJZywOkeVix+v1P1cWH8g+1cUi7RdYxLFrYhkve5fPas6f29g++b+sbm76wSr/FsHGxIUBNtrT3aWDogzg4jcax9XsNH0SWkmvmTtK7HAKjI8PcwmNZx0t5F+/r+8jUPZhhBQPYpYZq/FanjjVdWN2TiXjS5vJ562FkHt2/Z+Vq2XVA3W8auP+rP/9zPLX38BZ6HsROabSRNZ1diE1cEwouXbKYZhrNZWxuIWHXL6TszmrYPvtCyf7up16y3/j8L9pvf/GX7be/8EX7zS99wX7l02/aCgxVcfYz2SygHLM6bVrhrJ4OrYYctgF1eSZNALcF469Rtjp12UVg/DddQ713MA4zS4t26fZ1X0krqZbe+SInfteMOckFcIWIx/B0BvbOuw/sOz/40LaPG2aJrO+rm52Z9TMzheHUmEq2YKGENigHvNCpE81ganXxnho2klymEmdxdKQ6EmKp+fkfYiV9cp1Hv9AjAb36332qrC4md3L8despbodOESt555qFlgAo02CFuty++73vudetPWybAOnTp8+87rSBuWb4BR47z+QVtfXy6wnS85/XI8Cmn9HhDcMTfPANtj4ETAOwFzMSw9AALr/zXgsdkjScZtckYwC4QF7gRg1r3nYQ90UVLdCE/aIkip2dzmdteXXFrly5Yssweg20nhwc2NrTp/bk4WNcaoBEA3CAmwqrqJoSFCgALSdgP3uPsAnEnblxnYdl5VSjn3fJeLeM2BKHml4LMkYUxMcjnAUghAJ8pSdg199PCIc/zn/jEpVNn7m3eVyxw7UtX3CjELWpVJbfMQjxtKVRlFMEUPmbzOcsA5hoBlKc+gwD1B3c1RhuuDZUIYNBo5Kmo77yRSX7tFTNIhIrB1A0319jHada9qkWGXdhpQPLxMYw2wHgnbZrl6dQJkzCKfdR11IceRqKQTOYyNtxN2NP9sL2PsD/wXt7GCeAsZ8FITXPmXIMKgDoLs8+pgVbtH0fMBlbhSfuYnye4Pp/WKvZR4cHtg5VPNo8sPrTXWs/2bOJg4Yl8DCmwjFbovxzgP4SoLEwNe31p4FheXfyDPLRuM1zzQKsfiabsQpu/L3337Od3R3rjgTWGHOqI861yQF1htE6hWaq++8UwI+G+9TlyKaKOdKm7mOnViokrZBLInvqs0cOAQzttyCW1QbcN8jvB48e24NtDAosUxFID2ttqwH6I1h+OJokzbgl8VoaeJdrmxv24Ycfkq/37dtf/5rdu/choIqh4XnVCcCYDHY0joEHkAeARhCffeqm3qpZJjKwpUzHbs3U7I0rXfvUtai9eLFkt1fm7ebFBXvx5iV7+dolyyO72xvP8CbGtounoxg0pzy/jRxVVO+4r3XqTqDuJ+/bXNuiPRSuoYEsVqmTMm0dm55172Ibb2FvX4HXkHlk7pR8hePUUwgjEIohG5L1iFXLLdtYP8BzNNh6yfIlQL5YskQm5/suRBPUZYx6gWGHJL94TxG+C/G52mzb7uGJZSYnvfsrh05rbErs/VxPdfoUUXnbGGItuszmM5ZKJ/ku5kRNehdy35329VcZKXli4moaV+iSz4qt4Q1+/zs/sEK+6HsGt5oYenRkdmba5jCY6jpGXPwe4Y133+oknXPi9vN6ODb87A4EBKHThh9a9Som34FZ9HlVV08KENMqw6ymUsJGFGDMV88hdHGYThRT7Ssvz9tcr1j/WDph8yuL9uLrr9qdF1+waRpJoYK31jft6YOHtoMbXYM9Djs90xqgj8Mpq9HI1Tko+96ZKKpQGFj0aXhjnqfDmTiv3sDkXXthdnmGQP9cEDT4pt8ErG71z4WB05/Fc84FRO/9ufo7+03ApQY4heW1EcSTzS0bt7TZs6YgNgHjsU1O5q0wVbTJuUlLAUK5Us6SuJsjjS2EMIm44oNy01J9XFsYmmYYKa9RyiZOpAFlzVgKPK0g3/JCNGah7pgxDHVCfbJotFa+JqJjS0W6lo037Lkr0zaVDfYAILM+LqJaUd7Rfr5CMfpJa9aitrPVtyeParb1uGqdClRaIQAGgM5wh5uOuQsWftqH2QEyKGcdIKoAonuk/gSj9X752N472LdHu4e2u31oh0+2rbG+b4ODmo0A0tNWh2xQDsBoQBtB0L0tcfyxV6fWq7etU29aVycehGZizCwu2fT8bND2FCEBG80Y4EOeJwZRDDaeD2Cfz6vvNmu5bJz2GFAHBgskcetQZ33qBqARIUFOtQpb3ZFdmrna7tn2UcWSxWmbX71uc6vXbErn8iXaaYH0itQxzyGn2oB8+2DXdne2rUb7JpHhMca0R323ozD8DPqwPGULNy/6vru1ShkDumNF2lqbouTISylyZFOxQ8tNlD1ERWxAvWgGTKNqg2rFutWqd0/E8Qr2+h03PkEE1oi1kLUyBv4Y3apSh3BwvpvA4MC0Yei1UNwjlB5CmNoiUa++YC3K/d1337Vd2mWIYRpxv6ZudiFpJ2WerY57yqbQxyMM6KAnuY/hESRR/WCWlfr+RZFkhAbIn7px1XVLzbsx0kr4LjLb4zetkI9Tx3HNktGsOL0C/Joq7J4/hkOeS76AThR1Fn2xpEBf9alFluodUEReDcRqYFj3ag2NFldWKyc+e2oTnLiM93T54ip61vGN3hcWFz1ku7YHVWRMCZdmD/qsQQTfJ5vwpWYTevjyn9NDpfiZHf1RxJqdsW/A0OmJMaOgsJ40DZAG4NOpCK8AOIYcww2bl12GTYURUXmNgL/wWI2lPvXS7JTduH3LXnn9Nbv1/B1fmr5/dGTr6+u2vbVrJ0fHPh9dbE5bCpKcK7VmowiUA5CH4ZG4LLYOfvmPAFmAdv6dANIB/Ow3sUqN3Dvbx3BpAYu6Q8Q0g0NsmOfpHt7reTp//NBP/jyeQpIO+uobHagrArcyhJFqwqi2n6xhEJM2XZxyr6SA4i8tL1gql8YATFkIVqtZCu2DE5sA7JLylGSMBPjk2zdwABj7YxkodTtRLmf8yoTqW+EZYEekrVXIWmcQxZ3yqKAw8cioZoulmC1MT/r0SRm0EUZhRNto5WdYTB8jE+pjEIYZ6hdlaSWtdoTCANAhdTeNYIZjztM65USJZIBIh6yaOor65K+H11KhbTeppgcA/zvlI7tLOz6FoW6t79nuUwBSc8Bh+2MAVkHL5IPpVPuSHfeI2ng47VrD62AKL+gqzO3O88/ZLCxTnRBhZDGKeYgBnaFBmuui5A2jSR5yOc3yiePyRzHqHWRjRP1RTbB+eUNamS0DqWmsUUXHo860q5mY6698+bfsV37j9+yzv/x37TO/8ht2+xc+Z8vPv2hzV294yAEZhzbeVY/yylglkHst7ptdnLXiYsmyJRj9TN6mL85Z8eK0hfMxbCWgPexbhnsvLS/5ZIPJbM4KqZDlkhhk2ikG+9FiN1EYdWf4RAhNY0a/oqWSJSFEdcAZc0670Va0dR+9q6JLZfKizs0KgH1CrexTNzvUxWEiY6erl235s5+y2MKcvXf/of3g+z+0A9rj3NjX8Zbf+/AehuuAZ6suzvTEPXWkWuLOc8WqfZ2Jug7Pv0O2vLtMsuS6JX3Rde5rYQi0wpt27GG8aYcOuqDZeecr8Ht4qKpDBUfzUx4qz9CrFtz1uWaEgZZHHpAbaSHYAYaEMVgbzx7b0f4+nlzJbt247t6CworPzi/QrlGeB3acgbw8dm7mPTVM3nWQzf/o9efxUFP8zI5GGxceOjAGfGPRBECfBGRg9VjtTEJz5gXA6kMH2Dm1u5NWRepQ37gEJZLCXUfob915Hjb/si3wfkhjbMPiP7r/AKDfsVar7UJEaj6Vkv8Dq0ybIQ8uFA7AAJv68rRKVovAvEX1P9+fs24dYtb+SpoO+HqPZIo5a4aFpm61YOICfbW+PBA9V+l/bDgc+IN0gs9BWoinbnFBDLZn0wX6XmA48nz3yx27/86HANkp9ZXhOVroM4T9ZHGTZ307u5npFetU21aGrUTaLYtSX1qdqa4uDcwJsTReMnLAB+VVXA6Na/Alzw2ZVg1r42jFL9I4gsYUBHaK3hmGQSZDXcsnVW/Ks+6hbFhg9d1KHzQLSwrr5uuUOj2NcsqANTkxRNpwYwy0jBU7XgDNxaoS6ldehxi7xht8dAbA6tA2R1zzuNuyj2o1u394aM/2j60MY/cYPfymdiAXpKf/9VyKRv2nUkkIBAwwkbIir5OpDGcKEOR36ligH4VthxWJXUCp8qgtJvqwQ8mFBuAHHp5CM6bkFcgAqH+YJ3v3WQ7QVPA2bUCvuv3tf/AP7J/9r/8Lu/XSKza9eslSC4sWzhUtPjlts6sX7bBatzrlbQBnGqjUAKaMRWGygPehKYKztrAyZ0sr8za9MGWxnNZ6hGwahl2UfgBIkzPTGPkCLDRj2sTeAwgiv2LOmhWk6hxSRu3ypb7vEfmcUKC2K1css7QIc5/g5LEYgfzKBRvncnhWETvGuz4mvUahYMOFBcu/8ILNvfmmXfziL9lgpmTfv//Ivv6179na4y1rauGYmo2/Jh7UxvoGwN+wBuDvB3UpUVduRNA0vVhy4I3DdyJFamcJjTpbfMq0yxTAzI0OzrwKcMWwZRTUFiJWenXQB8z1e6vV8rONYZAOaj/aDvKvs9dtW6/T9VPXdpVeh+9lRBoV21h75IPb169cIy8jDHjSw1toAVyjTrujAzlYvrx+X9SpfmdJmUD/7I8PENEzZfo5PBCFn90RQ9s08KVFPnEpEBXpuwxJAVEcsXYHGc4gaJlWN2L1uS9TKtrl69ft1TfeAOxftGJp2hTX/cFHD+3Rw8d2CAvudwcosQKqnc2NF5Ph1LLvoLtGnwXk6t/jvcMEbcYzAnAPAOOnDn77cbDXRRJKneoiEbMX2KtfXH286ltUmc5BzVNW+j+W9o/Sc7HxV1W+BF+DwgoHPUF9hElzkl8qz7bsO1/9mh0fHbj3Mxh0fS/a8TDOc2HVnCdbx9bePrI43lMMVNOenwJk4Yo2d1d46R7g2UcRFNBLs4mkTFpZqHnXmpkkEJmfnXEXd3llweZhnVqtmoqRnsF4Qh3ApEsB+jDKAaxd0/G4fyQmJd6qmEUYvokBz9Z8jBY6rj0BAHv444S1OQXu1J9onxRGoH0GAFg5ykzd8VbEYED+a5RjD5BYo8x3azD+/V3bbQGbtHEwLTaoP3lp3OIx00MYxnRhxianFqzIa2yCeupgUEgfDowsJi16CljyvY9dYMxOyW8kemqFbAxvqWEHu7vWxNCkIiInCcsDspr2p/g56hbMZZKWSyeptxEeQda+9OVfteUrF8kD8kLeBMIqXyocsx5G6unmlh1S/zXqWXsdq1ujTTtrMLU4VbLS9LQtzC/b1OycZfN57zueyhctgxGG7vosjGQhb6fog/iJ96GHkjD2pLVxHZrdUwgVskNbdqjTHoxdkSX70oNM1uauXbOFO8/Z5I2rloQohWZmLH1h1XJXLlv68mWLX7xgyYurFltdstFMwU5nc7bbq1oNpv3+/fu2sbVt9Vodmdf4l9od+Rm0rFw+tocPHtnu9g7fy3CSN5d7PCPyGYyToQ1n7aRfJO3Sz/MZNCIcUgcBPpphAw3y8yqmLS/cI2Ge6aFUSWcQwE5zbEQ5uJr3WvAoYxFMVNCCOI1V8Z52d0Iy4DfqsodBqB8fWKtStuM95Glr044PD3zabAvvUGFTOq2O3bt772xPCeVJ3kjwLOVN5dCpMv28Hj9TwE/C4CEqPvCqud4CCVWc6kvM0EVFDYuyaC9LhVovzE7bTYT01Tdft6u4XeIDz54+s48A+vW1Dd88Qg0qJqztB2MCexREIO9TKUnPV/fqFcHRe2fvPDmw1DzTCYWEJGCt510v+l1CKIMQfBfM3PEjkE7vtxeYSrCCsiACvLhrefbn/f+63m8L3p+fH8sKabkR0fUTI2v1u6ZwD0leVyjHCnXy4Ve/av/n/+p/b29/5S/N2jWr72/Z07sf2Pvf/a69/63vWO3plmU7YysCzfER+UfIPV1etBJU0xg1jatWLVsVQW8DmgotoTLIBaZmXACkjnOA/rWrV3B1r9oLLzzP6zW7cEHsEuVLUsZYD/Cs27hbCzY4Abi0QCfUw3sbKiXVB4ZlVCH9Qwpe5qxTp5oJJBUN6tbrQdorNPCTe3n1bi3ypPntCoLX4Y4y3sY2/P8ZZd+uVTydLAY+TpljAJ76VQVw9TFAl8jDrBctmp23aHIaYExZszG2epX0hikqJGehYZb8YwgGPBeSMaS9tVBvupiyMWXqovia/YMY+vRMhfB2+VCbkb80DF9GQB7DL3720/bcndsSKu821FiRRjtyyOHw4MT+3//t/9W3jTxsN6xHAvK61HXRo4yapZUvFG26NIeBmrEMrDKTztt0btrmJ+ewRyHYKZ4HTD0JEKl7TvkwvKjuIGYnrbDtnYxs/7hvB8dDO6mM8SZGnLzHpag0RlbtDKwNk49gVJIw+DEGoIdnbZOTFqWt49MlS2B0sGA2wLhXOlW7/+RD29p/BrnKUHdVazQrPF+zWnj+GMN+iic90XF2fbC3bw2MgXRGdaDs6a2rVyBUfBd4gnIvtaAydGawnZjxiiQgD+rWCU5FyQ28byWgQwKjpJS+utYoj8pEOr5GhjaUfvoqY+6Rbus65ck9eN3rvwmDQtaonNh3v/F1+3/9d/+dffMrX7Wtp099FfLJ/pF98P779l30StO3VddD2inAiwDm+eBlkvyedxf9PB6S7f/UQfE+Pvz933Ye/ou3X31L9RSAamCt/USZ1b8nd01LuTWPVwtert+8ZZcvX7RMJm2V44o9efTE9vb2TEHR5F5plaM3Jn/ewAiJ0teAmmb5qDAOHmoitTLCIOXS86S0yJgy4w0mo6GZJwHDkGwEzqZmHCj2SpCa8i2m4Re4IfCq4DKxvPN79b9mDAXP4s+FI0j1/PQ0ODyeEK8+hqDLkB2x3X69bu3dfUvBMLOwEvWrawbK0c6evfvO9+3po/u2v7Fm9775TVv/5ndtiAeQaXcsTzk1CxLc8n7lZihqB9RpdCphSxcXvZx9QL4Lg20BZqoEj8/Pn+pQhlMRSaWMcXUfyYsNjy2ZTVp2etXubbbt2QF1FVVcI7Uh730uOADvCynUhQbPGzZRqqpNFQDjyAmAtUmZFTdH9XSuwF5yTu5T+53XgZSIugyM3/kp2xUA5QTP0Z0p8j2JG56OwNSjKRhv3LqkHcmXbOHa81ZauopxylmPetNajr39E7KHm16Ys04NttaFIKSXbaeatO4w6eMMxWzLLq+GbH/7gdf1sF2H8Sd8iul0EVMaUR0F+VU5qrWm7Zar9gf/6A/t05/+xSDv1EekP7aC8ruzY//9f/N/tHe+8w17qpXcvY4pjr1kQovJNOagcBarl1bxruKQlphPAZS8LU0vWOekbh/88H2Au265uVm7+fob1ujJK8Mgjiasiq3dKrftqNG3Wg+iQN3U4FFaQNyE0TYxmC3apklDNnjfoR765L1HPuvdrlUhAeV60zYPj2zn+Nj2jvetWqe9YO7V5okVSlmPrPrRvfuWSGRtZmbOTo4PrYNBUFsqyJ/mpw8GyMPEIl659oaVJ13B8G1iHPpOXJxo+Z8IkepPpze2t7/WgshQej/8WLOkJuzShWVLJ6N8h7eo66TL1FngPUhu+ErvlQyy4/vZSp94vmvi2W/Sb1dVPRtcENnQdM7t3SM7PqnZ0WHZOrB4ndq3IZlN+Ww/rcC/iKergHu63QdqSdZhn7RF6rSBkbzGb33lk9AKPwX4L918+S2VSQ12jpVyu9Q3p5FwxTmZQaiXl5dtGsCnsLa1uWkPHnzkffTakMDnt/OnSlcSDlJqVcmPMkUj+Bx6ud58Ty05c/ed5gUc/M5/wfP5LxgwEgidJeCJ6MUvkIhwmV79S17V0BoIVfsoKf9GSfKcIH398dQzoOd7v/ksx6Tl7z3fGBUJsJpZP3G96kblHjY71tw9sNBJ1TIwVi3aiSKkKbGhXt9OcD33Hj200f6hFdpDK2EUMpQ1Tt7wj0wLyASSmkOtLpEQrHXl8gWLxOLOLPswWPXFSmgVNsIXqXDKC9K4hFZBJ1JZUppA+WHa/ZA1uzF7+37Zto/IayxpxckCgJDngxRW9YGy+iTbtuWyHXvudspeealgi7MD3ORt3OgaBkdKeFaf/j+qyf0q+/mheqSo3j6qW6+Xs1M/iD3LEvUxcEMthxeL1rqNnlorisJOWiJToizy+IKon6l8zmYXl2zl0mV//tajdZvJLXDNrD3ZMWt1E7RDz7K5AYy2Z9Xqrmnqbh/DOD1TsJWVBYAPhi+bpDZU3shn9bgGKGXtn/yjP7KV5Quw8aHFaM8scnry0SP7v/wf/mt794dv29rRvu12YcPkvU85RAZoIe8G1PhUsZi32UlYNt5piIYrwvAL8Zy9//337PGjp9blu8WrN+3ynTtWb3Zh3IoIO7TDFqAN+DdGA4xCzbYODmy/fGy7gPL2/r5t7+3Y5u4O3+/5b2sYoLXtLXu2tWnPdjZtjd93jw/suF4h3YaHJdc4msjQYDzwhWEiUE8eP6HsiiczsErlmPbWYDmGjbpQ2w/HCmi4ZBPRWcoWpZKq6OqmZdND0ohLRGhqysspmXN95D4Hf+rLCZdkX9eI9FEnmq3X0+w0AF+yIn2R9x7IDf+7kEg+1Cacahap19nvH8sUH4N3kiYwA89Aq4u3d/cwbm2I5sjX5ajnQLqeL5Us7kYqZGnKr9AKcbw5tXuQDp4KXr0bKORZ42Df+uonwdN+CvBfu/PaW94tAv0UwNDknlgmm7aV1RW7ceumzc0vADg9n2nzbG3NY4YrNrums2mnKzW6j5hLUBAct+qy7mptgTmnwF6V4a6YewIaFBJ4kG0kTwIXzF7B2CBYWiil9HSFDgd/0qWyEUSx/6BPUeKiPDu463mcuusc/JW8fnO24sLGqWtJyxHMGYK+D74LBFYzKnjV9coDp9hQr9Wxk61dG2qan7olAeEweUlwT5p0c1yf59oSLK9IsdPkT2tfFUcEKfS09NfFWBwrP5N5m7t4CUab87yLmbQ0+IYCKwaR4hGFOOVdafVwr9tHgSM+MKyNn4enads5GNjbH+xas5+wSDxii4uTNjedtUJeg12KsDljY1hyJNq0T78yZ3/3V6/YC7fS9uLtOXvu2mWMUNjjk2jQTe1BJv0vqBEdQf2rLvR70GY/OtQe3nZ8K8nRtL4moH9SbQBqB3ZSQ/gBeAWYC4U1Rz7pG96flMtWa9bxbIYweYARNnuyvmexTgT5GtleJWaNfpy0qeN4m2Y9sXbr2JYW5gD9jgOWwkuIgdNcPu6knGmcYVBt2psvvGa/9LkvWC6ZMcNQtwCS//Av/6X9P/5P/409fnDf1mD2e/2+Nci7uo3QaM//ufeivRq6GJe5qVlALofxOrXpyTm7//5H9t3v/QDG3rXuRMwuXLtjK1ev2WG1bGWo/VGzbx0AsD7s2vsffWBPN57aMWBc025elLfZqlE/TUBcA5kQCJ3oVpP02gPSHPaQV/TA3UrJnfrbka9kQj1ctH/YEhg5TRDQqmXJboM0B8MW1QAoUx4RKrWDnSpsxRL1Po83LVCG4Q/xOmH4yQSMWzNn0LVAf0SwnBKhm1IQ/vHqa10ATxnabrttO3iw2rdZK7kVd6qQw8MC2GQ0/CZagar8+PBunQDxOZCrMxkKPgay5sJGOdTFuXeguurSBhFfOd2kzvYPD+zxs2du/JTGwsKCTc3MgCl4+sIV0tdkjfNxL6Urr+Jrf/3zudL2Zwv4L776llbCqdG10Gd6ZtquXrtml69ccbep2ajZOiC/u7PrI+taFaoumbj66LxbBXYHaLiykQOFENYMCkWydJeOPPn3XvhgQEhsQSBBJXJN0JXkHgFXC9i9G0YCdyYLAhOJkhiHQt769/wna+4GhSuC5/C/36gXpcE1vBfYq3tKr5JL+SJi8X4pZfH3SkavXqLzNAT2ehZpcEGv1baTnX2rbewYquTdCGKPaqAYv8fJX4IzieLE+U2zDfALbAQKOZB4Tk3bRNgu92Vhtp/+8q9ZaX7ZEllYeSSOooas3WhbHGOaQbG1dF2D5vKaNKDbw/OKwV5D0Yx1RwmY4xAmiNHJ5D0Wz4XFkk0VEzxhYOl4zBKhkWXjQ7u4lLZPvbIEsz+1ZKgDazWbKUzb3II21w7b4TFKrKiEKIq3C/kMal8KisLynepDh9eLt9ePDpkItMLBs83nGgp4grzs1qq2CUFY396zdXXHYMdVn9o8R+VRbWvlZL/ds0h/wip7DYAxavutpLW1gflEH7DrWDbWQOaGNlOctOmpvMWTUctl0hAO5I02jFHviuUTx6vKaXvE3TLe1pqt3/3IvvMf/tz+5f/9/2bf/PpXbAdWvw1AHmFcG+RXM3MUe8gzpXJ4GWS4zOqNFl5Gx1K5nGWK0/bBw3X7s29+37arVWtipEKxlN155XVLlabsMURgt9y11mmc34/s7sP3AK+tgHhoWiTtofUq2hFNs4gUZjsOCMuQ07jUH9cBvpqZpIisXOJlUzegulIyCQ2Uaq1ADyNpvjpZu9HJs9U01HhsAsBT4LWgLdReNqF9EvCYogJ8jV5UbGK0RX1CRAD8oDmDLhcBrsu86oD3+vNAglwkgqV8KU6SNq/ptmD45HUSD2geMij9/dhYnKUJtAQn+Qj0UD9wHW3kusknJ3H8ruv0XnqpCR3a3ayNh1SpYcgwgiJ/DWTk4PDQSemnP/Mp3+FOXc06ZOBkQH39DURQ3YxK7et//W8+AfyfBPzXX3n9LS1WWb24ajdh88FWgTDQk2Nbe/rEdnE1NUIeQzi1klHF92iLqopAPDgD8D4voE7N8FF3hLuH/FNF+AYrHJqF4nPv1fBiFp6GDjUUfy6vgccRGAO9Ylzk054dWq0beBHBXRIsCYwAS/dIgQNGHxw+yKRr+M0Fiz/d6XfzeBkCNwzevSHjAvND0PSDsIBG9udpNenxg2cWhoVokFt9pnq+FFMcShufu0dwVg6VzksYVIN3qWvj531ed7nzuU9/3nLTi5YolKy0sGQZQLjb6lsbhpyJRWFiMFgy4GXk+Zr3jM21cCwLMCWt0Z2wcqPDswIDszQ7BYO/aidHB6b9UpNRFLF/ZNcvFhz0NZVzrP7m1hADjvsfjdnMLCwWptYinWaz6fUQuMoy5KpjjZ149Xk96Dw/zt+LWesO1YbWEXuQLm4Q01QcmGNAcnt/z+5++IG9/fYPbG9vB3nAVc9lgvGRdtdS8az1uyHYcdqOOllr48Fole1srmeZcNkiQ0zJuM89SRgtZhNjmIakJMhCiqY4rbVsdFi18EnbhrWOrT1R6Ibv2d37d22TZ++JLXaaVjkdYEwE7ACQprh6/UoSAqPlnqLKQJkOKhVb29yDrT+zHzzasA0MUwWgQUwsn87YC6+9bnWIwtP9llV7WdsqV+zJ5nvc3cGT7Xk3g8A7n0nSnhFLUuY4BkAeieJESUc0t32o8nCd1riotzuJrKtsmfMzFXe23SNTCm+gweIqgKipoC+/+oIdHR/6VEgfc1FJKMMpgG+hRTzERV7PAH+8Q1qQBs3UIJfSFzWuG3WvAcrvRErtjNyeAbRChox6AD7AqtX28/NTNjVdsiKk0LuBqECdEgd/Nq+qVZcfFEGvQb4kW9K54FkiM24EpGfkJRxJIS9h29g+sWq9SZkxglwvAO0gm7liwT77+c/Z/OIivwUeSJty99ALdeXwkeeiK1z/tb/8/3wSS+cnjwsXL9hrr71m169f9wc9ffzIvvftb9kHP3zP3Wz1Z2pRi1TeQxIjvcJTCh00LjdRGX4Kj88LqrnI2rNS8ieZUsgBKbi6jpSAelJUlyTxcVpBgkpLLDMo9sfdLDSuDn52D0LtqLnEJO2wpH7L4H3A0d1IKE9kQHnSq++dqf52XakMnJ98ExxBOVwYuV/zyoXa2CQOBXgi/UTK8lNTbhDkFgSQ6PNbzk5SkYIgeW7QUAaBoa7Tc31aIPWi+P2KIb93VLPeacyGoTQQkbZ4ftlmV5+zcTQPm5sA4GFZIDzV53urZmG1/W7der2GT+lUDU6VCjadT9pUAeFKntqhmCUuvjY/uXljxZYWC97NE9XCKrnn0NrRKOyAJgXJpCft5Tuv2+/+7t+zX/zMZ62YL3hudUh59EdVc57Xl07eertJycRftYAMMOI6Ab4YsoKWBa/qT+a5I4W96Fu/37b1rTX7yje+Yv/2z/7Ut3jcxQAMJV88W2GehxMwaHyh+ETPSjD8fLhphfDAJmPkuVG1EMAbavYsTZEyjaFNbJSt+vYTa9/dttFxy/ZPTuz9/U3Odbt/vG1r7artDbsemkApB4ZYrPRH5dDJf1Jv2g7oPY3QNhjnRt+OByjv3BVLXbhtiYUrvl/sMJo0qJA9Lfdst1uwRwcTtlfvWCwFIM7N0BaaQRTU1oWlZZsuFC2NgdVmM2LlwLy1Bh1yMbRCAS8irTUEMiQJK3Dm0LWcjIQW203AyuPadF9Tege+oFF7MUuv7t676+EIJOc/kmUVhcp3zAra2WWWf5JvcRUZdgGtDhEv/eivZ2169gN1gYHjmQJfrQWZX1iwAp6W8uB6xmU+gKuDx+u50iMnZF7Depa6jAJGrsO9cf7Jizh/tvRHdX9yUgM0u6geFIo0yAH5HDiODPAytMNd5aRs2mxH3ZzCC+GNuju53Z8otv/zeqgV/1PHj1r37P3fluH/b/9X/5u3VHkPsT6PHj60E1x7MdRgbnMAnErap0/C8iUk3q3iTwQIXKJ18lHXA2ZhAJlW4AIa+Qyoxe5DYjRcoxknUn550p5tz3lwiKHoa4GMDlfC81dOdxH5C/7nD+AXu/XvlA/y6zFlyI+6QZS2wF4CqMNfg6TOPvNGt/H9+akLJKp6FTtRPoFva3e7tre9Y1Hc6tbuvuXkjsP2/B6eJfAV4ClBeRfKjqfB/56eXwOz5Jo2hmePewvzF1CijM+2SKfzNgIhZZTUd1ktly1BO2h2k7vN3Kv60cKtDkag0hzak/VDnhnjmhisZwqDjBHCqIhlKAplt1Wx1YUZywAw6uaRMYLL0C68SOEpn0A8oXhAqZRHMJ2ZnaZ9Rr5oRl0SMlwyp5TIy6N//v6srnSo7N4OXhd8q/Psz7vTuOYMXv02MWlNDVTQtMrRkR1Xyr5Xb6fTD+auY5SG467lElX7hdsJu7k4YdnTjqXGPQt36hbFIyhSkekKxu/JlsUB5agif0aSttvp2g9hvFocVgmfevgBMXqtI9bArMoTMGCZNQEW7ahM6fSyBW0meYLuWDI/bfnZC9YYJq0+CKYcJilRPluw5Zuv214nb+8/lfFu2cJSHqJT9bUAe8iI2HsylbQLy8seUVShSiQv6pqpA14JmPrc/DztMLZOvQazD1mO67UmRlOl1fYKiy2w0y5lDWSwhsd9+/k71um2fXaOFjOpQT12kYrg5RP1SaKPSzD8Fcqt4GpaaLeNnA28G0+ERS0qHZC+iJwIXHUEBj/wcjVLx+f5A7rTpbzdunndtEtbMqH9HuLcJx1QS+vZH8MBH0iP0zeKOcu/DIlYuWRZ12shox6lWXfCinKtaT9494H5hvzKAc9WTrQNq0iSdGiyNG3FqWnHIY09aSKI/nzAlrR19vn+21/7+Zyl43X3szq+861v2zs/eNvn7I5w9RVjPixthQkKpAJ2THWeKcQZPvirt6x/fSYwakG+EMAG3TCkAFry1rt41Aep29Tf5wzC09X9uodn0aj+PAe44NRnVaIqT6c+6ya/Xl6D50/XBnbR09IDyQsNo4f59/rfy8Ppf1wS5E15UK5+/BAoIMBndEHvQ7ANKdGI6xNz09ZPxTx6ovIioyCp0FwYbQYSgKiSIS+Um6/5XgqBmPN9nDMltx5lauOWlw+O7aP3PrTdjV2Lq681krDM1IL1wymrdgDezsBjpGtzdfVTJynzuNuxRq1iR0cnVqto9eLIBu0BjDjpM2NmS4A8ythvN+x4b8sXY4UVhXIAu+V1PELBOGlmVxC+JJtARDJmz926ab/3u79jv/2bv2G3rl21PIZA/c+UwsuqQ6ASNLjKSxE5ZRjVPXNKWmQ2UG5+0EI9pX4+IKrDUwGgtH+xBt/reDuPnz2yB8/uWrnylLTXYcMbNlMoWzZSsdbxptV2nllre8OilZpNYhjih1XrPtv12VOHrbZ92KraXx3v2F8e73oIiDqt3RVLB0z0fLW1mL08CWkyrUOeITHyvGg3NbdkQquWFbteLRbRSmfY/Em9Dxs3n2k0PE34OEysMEX7JOz+47btHVM3ujaRtiSGwGPScGoznAEyuLt/4Kt4k7m89fhc19hANmMrFy54XTQqFQd4LSaLoWCaGiohCkV0Tvi6EnX/SPy14fuD+x/a8eGelfAMZvE4tTjPSYVAXPXsrFmGKzBeOjxJZNKbjeskjyqjXofarBwPKpmgVtS2kgldR1pqa1TMY+NoNyoP5025PE4V9wYP8ET9xMQHp+qQ+nTQR/7UbeVQT/0rzfM8nhsBOSANCECwwEsgjzeERx3TWBQMXl28IqQaU6xVq76yV/WiGWxaiXuWXYykvPjzUv/8HVT1z+5QeF/taKTIjpoK6NUkoIbFaNWg951rY3L9YckFqzqVKX+lgjVPPIRi6VVem04xQomDjEMIhhJJwoziAn11rfCrFEy/80Bn9XwvMZHrL4l0gYBRgBy8joJl3AiYugcCAQmEQu8DgyHgV34DQ6Hc+YpPhEvXCPxdDEnX2Qbf/zjQB/fo0SiIp6c88jtpjEkXB8liIYG+JjiihIC+wggLKKRU8pEVUTPMs7gDhQ0+TwylLORF5eXZA30PccgimVm+29zcsItXrpr2qi2fVO0Ad1UgHIoWzWLTAIpx9mC8Ct1A2QH9BJUqd1+7BSmA1zGgv7Ozy70Vq7dObWu3ZgfHdZ/CSU49uJWFAGB16ahOx1poJQXhQdLt4QT1q4YLwhMoLn8xk7LXXrhjv/dbv2Vf+tznbHFh1mLysK0P+KsMqieBgqtZUHdnp5AzMHrUO+2lZ0hOIqfUg1aa8h5eRJ1ixPjrcvb564xh+51jO6w/sXr5betVvm+H69+3P//Kn9hXfvADe3dt3dapn3ZP8XMoE2m1YOd7yOd3qYe/3tuz71bLvvq3Qf4Us54WIBtqW2RM4zO8D3F6v7JnVjXEyXsvjvLu3yAkXBOPxCw2BrQbLeqo61MHqTobYlQLs8u2e9yzna2mDbvqAupZJDW24lzJjqvHpl3RYlFtrJ+1aBzWnlOUzRlLANIFn2aYtZ29Xd/8I0R9iC2rX19elU4FBlOIY3gYsh/21w6GvVap2gag11Nsp07HjgHBJt6YwFTyqyZRKURDaALeUfowuqu4Vwi/1mejHB/rocoZioxs9XLJ5ufS5qGzuVcxdnRCg917yGsefClnFTwRjR9osoMYutpQxs277SjHUKf+eNXnU+RFp/o2FZpFa0g0aSgchfTE9Ep7AOijaMJqXXTdcy4yB+5IB13WyCZJaMaQwiuI5c/hjWqLTIXr0FiU2lltpymd8nJ/Xo8AiX5Gh6+AkwicAaV3mTigypWnovUdIOCNCzPRdxIh7wpxUUI0eJF11k/BN1L4AGAF5L56T8aERlA/r28yLRDm5FKJpV+vUy3rz+Cfp4uSet8j3yu8wTl4SxAE3sHzgkOGIciB7g+Yg1/rvyoJCY/6r38sHT2LQ68O8sqn5F2aIkBU7vQFBkKeh8rUEYjhdoulSa1k6AQW6grD8fs4TSXDB+SckzRkZBR0Tiw4yqnY8VvrG/Zse90K81P24msvW35myiYQ6JBC08IU1fVTg73oWW3YjHZY6pOeu4oxwHzctJO9x74oqVk/sYPDI1vf2LHHazu2tY273x/ZZD7PcwWyZ9EUHQgD1qai0dq0nzo8Atdc37v3hHKWJvP2i5/9Bfv7v/c79tKd21YAtGSwxJG9ns6V8ex0YNV7vdV/qgvq+nzw3uvd20nPVttKzhTaWWcHLAU8Q3U8g2O8qUNrDvdsp16xZ/WGbXa7dhdm962dTfvq5jP76511+9rRrn3jcMfu48mUMYJt6rhHuorWOQghZzJsCinBZ9W/P5c8SupllIKm8ox6OX5EAvyDy2mt3fRFUZp+GDrFrxvUkeexpfPTtr5T1qxPjqSzUO1C1m7iee1ve4C1fCFjqysreDA1D92chNXPLiz6YqmhumfKJ14/cvvVbSHQFJWRnogwqfuvQ/s32i0M+Z4dnZxgdDQ75xRmO7ByGe+n1SIJL4jnWUcgg2rnQB59TAz9EwELPGwkGRnXfRLnXA6CQb2MZRCROem7hxM/S1cEq9lq2KPHD217Z4M6xVtJa3EdHrjqhVeN0cUTUbzEuJ+Kkqk1A5lMlvTzVixOmUJVTM1O2czSrC2tLtuFyxft6o0rdunqZbt47YqlyEcfRqA8ysCqj9/bCv3yrkWEU/smi91LB5R+ljOZTPF8ruNqydiPk7mft+N/zlT9eKn8/d+2D/8zL73+lmpTFaTG9a4MJSSAQ0DCMBTtXSp3UtRYle7Bvc4rlQbQ/rb+FrBUHOwErq0MxRDAUDeNQqDKPZPgaaFWr90hs5r1QuOcleAcgJWmGlWHy6yKxWd9p990BtdKtvUd1wYyyXFWDn50BfD0zn7i8N/OnnP++W86zgeRBGakyHuVne/xMLRBi4JBoWXW3t6zPL9pYxSlqLQ9b/rkz9ZNZ79RVn8qSXnwMryFbjhue5pal03baTxqcYQ2Ek0CMhFrdcfWbHet221av9OwEGDvxlnMTM+E/aVgRFPFos9Fr54c2v7+nrVbHV9pql2BFIdkvpix6xdnuUcxGYESsiQwD+qa/FBGL6ty7XIg46SMAgRnoKCIhdqY/KpWOAL4mgLX7bY9QqJXD/952XQo0eBf8NH/k4MtQ6Ca4Uq+DMBX+eB/wEXlEsgEhzw9wd0ZY6TtNX1SM3+0IrbOb0eA5TGvZa45gZ43/Dd1yyjNoBxBUpSTF297/oI21zXBs/UsHR9f//Gh63XGLJwsWCJbwkNN2wDwHzaOrQhwF6av2No+BqGVpEAC/CZtUbFufddGrZrLdx6wqwDqtVrFLq2u2vTMjK/iTdDWjWbDtO+rVo9qoNynaJI/jzulE0KgqYc+5iOj32r7e61I9UFPP87zz2feqqb1i+dd0zJDFyBcyzgKktIyN+/y7J4bJtU2VeX3alW6oplWT+qKyMEPGkPBWHKB4lKJpKQSEfKesqmpoi3Mz9iF1SUAvBSEQs4XrVAowrwB9alpD0dRKnFOzfI6yz2zVpyctgKgn+PMaCFeEs8HedeKbK3R6PRC9oO3H9jm1iH1GaasGD/kXuYZBCBThu717OLla/bq62+6vsgoBeN62qe4R96RG3ly/H3zq59My/xpwH/hjbcoDA0bKIP3aaNgrhxUuoRO8TM0An7et67Rdy1n1ypcWffzgmmLQQ2saGOEKAAWwlUT60kB+GJ4GlHvNlsIGS7XWSPp0HODvnh5AQG4Omw6QATHef4+zufZezW2D8D5+8BjCX7TK0kBbmoxvvg4LR3naZwfuv/85JNsm//unouu43uVoQ6Q9mjQEYZrcIDi8+w4vyu/bhx0v55LKm6MdJw9SykHuMJ/lFOzgNqjgR13W7Z686aNMQD9PgwerW62e774Z9gHWJtVG/dahtnFWHDSDhN4CnKFY/GILS/N2zRMXLHEy0d7fv2oXcdItOz1F67ZTCFFhSqm/lm5yJZqQ8XSISOv3KldAyDxCz4GA42JSAjVHacNKLTwRasrW7Sl+k9lXIO65CR/QeGDFx169drnOWpTPfjj3zz9gG0HVyon1Kcu5zf17Qbg7Cn4qfb0zj5kRpEnR+RPMdvVmaZDHqvy4Uv+9Z50dLf/+eOV3yA1ZftHYK/nnx98dyrGiOLGAKV4xru+Tntt38VscX4FjJ+3reORdYYp6hRwz7ZtcebULi4VbGFm0lelKva95GYShnv18lWbm56B6ZMWtFrrLQp4cTPTs9yb9+6fRFwb1adpV4w/z9WpyRIB2VK7axEeRkiAwnu1mYcZ4XcfNyPnDoAqWDiHDl4wi2gevvq1q1TeLmShgUcPlonaU9Hc6V1v0s9+T99B1mDWIjgiMaoexS26fvWaLS0u2ywMXdtTzsxoI5IU9RMQFS2q0zz6kWY4DcOmiTK9niZpKMrm2NrtIYRkSJ2MrMnZbvOq8BPVLt+bHZd7du/emm3vHdhpRG1G20sQXIFpDgzAYDi2T332c/aZX/w88h/zcQTpvYDfFy0OAs9TWPKNv/75nJb5MwX8N++8+hYFoJICUBLgqvtFqXmYYgBcs27E1COxYN6wCqNFV/4918iVE8D7wCzfaVBJhdWiIZ8KyanFVr1uByuM/4sF9r5DtZROtdDZec74Xb2RNOVNeZEwn+dRxzmY6pOM0Lli+xe6lj8HYVBLLUYqwf2BxvPpR8fH6X78W/BsAaF/9vR0aPFV0xoHRzYs1218fGIFlBB19MMBRZcrKf8CQ6ZBWw5PxtMO6lZy6Ju6U3eVRs0Mw3jx5i2LYRybMC0PQTtCEXpNOz46tJoG9VB89U0OxyjmCBoWBRBJRx5HFuY1D/OaTCNk445FxtogZcJeeeEqSikGrdyhvNS3/hzYKZe3PZlVCYNSql6pOyrNi8+p9jvv69VVilq4emHVpnDPFZFUM22GaHdQh7r9R23jBwl5fejgmqAezo6zZ5wDsA51m+nm87ZTZqT+H58/drvuOc+blwVZ8JT47GZKxoR3gUEJxC3IjZ4RPE/P+lGawRtPi2vEbBW/Xe81LTkZgXW2a7Y4t4rXMemDtVpPrbGNmcmBXVqO2Y0rs3bt4jKsPe+APAnznQccl+bmrZibNIXpLh9rTrxZNp11XQJ2yI485SC/MjYhgD0E4YpiCCIRbR6StmwmbzmMg/byzaayfn+G976ZCLoa4x6VwVehxooA55KdRmcDnT5VJNdtG3b2bIzMjGi7gbpH8CTbeA+dJgRDm/UA/J1OkxNyBvkQeE7mS4D8tKUwRLEIBge9197APQxEuzO0joM6xo/33bZkcuSewnAwgSyHsC0YAD6PMJqQdgAab4bTx0wUpkRTkwdhe7q2bVt7e04w1WTBtqSB/kse1cX76htv2huf+jSGMaOGwtnWWIaizqqdAvIY4/6v/uW/+gTwfxLw3wDwz8H0XOrFDhTbwjcDB2Q8wiWnK5MUgYqX5Vefuk+5ExVERpWGZhSoLxK5VUomXqFG4dm+lFzLn8UqdK03KFfRhv4aqJ+rmZeG+vRGDr7lez5QDv+s9zqUY1VuMEgjZhjc433pfCOQ+zgRDvcgzg7PA69+co26pJSel/HjOtF1Yk9Kc2wjpLiyu2/tw2ObqNatQMG1pEXXeRAxKsfBlMfqRfWkN248dBnsCZqunALKmrFDncKm1na3bISAlHCF1WWj2DT9ftcOjqv29NkuwNIkf0lLodQTAJCWuo+0CEf1jwZNUK9a2DNVTNtkMQsTm7eV5Tmbm5/CaIu5y4NS3pRVgW4A7Z4tGuKs1nmvf2cAyXtXIOpMxkCMWbWqwXEJ8ixsdWlhyddFyEg1WnW//rz99Iy/+dBV/O/P8Hf+rfISVFPwfQDSeqa6aJSe6lHt7xcF3+mN7tMtvHXP8OxPkK9613fnF3v5/SYd+v5HaQXvf0w++J0UkLkRctu2fhePpgVQIwPLS1es1gh7FEwP920tW5qasFy8Z5n42CazGeooGsgj7FPdb6VCyT2jk0PNrKqRNmSBz7pfxkn5VTtpGxiFLRGoCuwVbTYBoKcTadM+0upWyeIFZDNZnxoq7yCfzbmB0XeasZPWGFB80sbRBRuFJpF7AGiiicztW+y0bgnKG5O8I58iY5oBpp5MXxApZi9SRn5S2rsgV8QzmfMB0hRMX0AmZi9PRFchyVSW/E/SO1VgNd6HFLhN74PfBGNBgL4AQwT0Ug3XDxpP6x4g57a2uWXbO7tnugihAfB1jeRPsiGGf/3Wc/b8iy/jCY/t8PDQw0Of45VaXVggkvKVv/iXnwD+TwL+L7z0C2/JglOjVChlQ/IFiqrAAPQQQgE+TFXupCv0GRCTDrUhlztQMOVABVbXjueGrwQWAmkxVu2Qo2lUUjoeTaOeKZeeeaaQPmVLz+DP3XklI6HQO/3jWWLpyqvSlnHRM1XB59d7FwTpiPkpPX/g2aHneJpKR+9VkLPvPQMcEi4JnOrkPD68uoqUTIyzjst5uL5pURhRibqLOwhRE8HtujxIz7PsNXNWHeeAq1k8JI8ChDnF8ruw+Y8eP/LQ0iFYVuPoyHa2t219/cC2duvW7ISsBwtUV1oqKniAQfVh+hpPIT3trqSV0GCxhbVj08yiTc8vomvkm3I4YCtLQXH90HuBjjIotdBAmYor0HHw0/f85+XhBxk+LvL0vD54VfiHxYU5y6VzVq9UrSvWqIE28qPyqtxKQPURnP5k/3d+BF02On/0OTh4gA4++upXzyNp6Hf95IlxHy98y4/6XwDMhS7LKkDQArrUn++PDu4LbtRDzzNz/n3wSe+9a0Qn6Wk+umZhpSMpmymtQIJgu4BrvhizUn5kKzNhy0R6NjFqWT6Tsfyk4sxEMBRdN4qT+SIsd+CzqsTqE+iJgFxdo+ouUxeNwD2OcfDNvON6zzUY+VRC3/FZ9+BNq/tHsfnVharFUGL4WkeRSiWskBPw5yyaKtkwMmudUUpVh9x0bX7y1C4v5u3C3AweScmmJydtqiT2PmXTU9NWKvEZJj9dmuHzjC0gQ3Mzc4B+sBeA8im9TQFiAjJhhXRZBkWy5IsVkRO9Sga8vVR/CL6uDWQA2dA1alN+kv+m67WhybONdY/xr3EMNbKIjepeOq3PmvBx7eZtW7pw0Q4ODu345MTyhYJvfQjOUdc98Sk/vvYJw/8bAP/FN99yoVYCvArYBaTSZgd7GjIAe179lBsWgLzA1PvQuVYupAp4XkgXAm8kmC8gr1F1Df6oj82ng3GqXfRM72Y4a3zeuIEQM3I2p+e4iuovOPRsxf3RzvVS/ODaoJU1pKkrBaw/rsYucKTt36mcnP41+dAF3i+un7hO5Q2mbeoKAVvwm/ItLjeoNQH8DQvXmzaFoMYQC3DQ0/VDr2f592cqb7z6H+/1KrBRmXWHOGiC+lOgtd3NbTtae2oHzx7awQavR1Wr9WPWm0hZB3e4j18cDY9g85pcp3SCutceozJ+GhxWN4DmgmsTDxlkAbnyoSfJWCtvDnr+VkYoyJ9+Ulm9TnQt96oevY3PFFcKr1u93fTHvQrFWyqWnF2iQUFgsK42VdGFQUr+Rq+uf/qkz8Hp9cNvyqLSUyv5PZrCp888Wx8DoqFrzw/dq7oP0vG61amPukEFOn9/furFvwzuPfuCQ2XRc4LfePjHp3KkP28tjEo+XbIb1563pWWM6nTOFudStjwbtWJiYKkIhOa0b+lcyuYWFzymPkIFEPW9+0UbfiitAKQTri9KV4Amg62dzc4XGfk+EmrbuLZ25Hve67vAKGheOvoW0fV6DaZVy2jot0Q8CcMvwO7z1h/jLdjQJtMjuzwft8USRiodt6zCWKND+ayC7eEpAOoyFsVcwQeRJycLluU3sXrptIM97SHSkVGoiEwqqDMvEWXw36U7ATvX4e0p3eKjixWH/CbXN75T7atm5TUOAPynAP7O3h4XR7z7Rt6G+ufPnsA1E/b8Cy/Z4soF5D5mc3NzPgtKvx3uHdmg04PpUw/k4at/9cc/l4B/Vk0/m4PMO4ALfORCngO1vhPwqrvFl0SeKbw3r1pOwCIDQAFdKNWnRwH1XoeuVVoCYkXH1CCVFDboOwZceDkHaj1CjN3zcnaqkfV8HRIizxMX6vkKj1qEnUQ1d5f7NBdYfwI3X0xFG+taD4rmrwEQBGUlAT1c5dHpf9hUrnXDpfKrfORRTNM/8+f1gtupOsrgrmtOsi7z3KtMuoo8ylC4sVASSlaPUiE4/Pl876VS+mf5jfF9jvIuIl5Xqb7pTtVKjWOb6dZtcjw0ja/1x3HrnGbssJO0p0dmO5Ww9YZp8peBUaqbR4PquM1cK0CIUgcKLSyHW9lTv7j+VP+qFy+zZzI4g7LT/hOYEWWYPFGL/HEz96hOXXf0XgotRicywL0CGo3fLC0v20svvmAv3bkDe9SeYNxPm6v+HOiV8Fm9//gR9N/LKKlm/OH/0anVwb5C2GvuLB398nGbUjp5JxgI/VGVyI7qV4/lfhkKvvTuCmRKsqZ0/JWLlD/Pmt+hQ/kLzuAanu/XUGvUz8rFVVtYnLHJbNKmUiGbTo5sKjG2HKQ0FRXohn2bQc2Y0syVldWLGOCs75imrlEBq2LQZHmNAewODgJs16Uw3wHg5ydAH/FXDEQq7QO+6RQg7P32fFbXSixpSf2OPiTjKR/4TfBdDu9jqRS1O5eS9tK1tN2+lLW5yaSlSFMTKVKZoFtIp/ZjLpDHYlagnyOPGiPAY9B4nJNACEY4iP+jDWnigL50/Mdryz1DP6hzzdCTt8m9waJL/UYdnumGblB9q94dEwRzvHcvnQtoVt6rTfmai7zrkpskc9J/TR64fGnVrl5excABsrWGjz34jC+uUV3+vB6qnp/ZoQaRgAWrVoNGFDFSi6jyh1hYX+SkFuCfgzCvAna5q3r1xnQgoLK9YXW5lFH3w+6HPZjpwOcYC2uHfN/D7e/jIg84xQqlgv5YDgGpK7aeyfVBv60eMeFsQzveC9kU6Esx4gMBCRR8bH1eNV2QG12QglN/SlYgFOyVGgiaQ5/yzrN8vrzSkdBxIpt+nw6lLcETW8lO5a20OOcLaLQxE3aAsvPbGWD5tcEN/BcYi4A180nPCpL0Q28FmuriiVOm4nhg86SwSAKL1KVmAYV6gP5AXWNJawxytlst2MOdpD0+jNp+I2L1rlm92bFKo2NtjGs0nkZRJPDnSqlSKo+UjTTlrQmwZZGUL59z7UaQTJy1L6U5y52+D2oOQhOM2wCcQXA5gavmcfOe5wrcS8VJu33zln3mFz5tV1cvWwLjI8AU5/N69ppXujq8knhs0L4/fnjbUH++Wc6PVxiHZOtvOpQ/JxCeXnBN8IT/+ND9uvbsg+dbx/+fvT8L0m3J7vuwVfXV99VcdeZz7jz03A10N9ADCIJAgyAoiiKpgRIlh2zRYYUddlhPsuFw2GHLL3rxixx2yLLDIYVtyZZCIuWwGQrKlqwBEgESjamBHm737b59xzNPNVd9U5V/v3/uXed0A6CFCJ2Hw0B+lbX3zp25cuWacmXu3Lkb+1r5FnXwpIQy0XD/+Mc+WT/xuc/jtfk+wmmtDqtWBqflWMrPg7pcdtnllEfjbn+bpWxO9+JLL0HGxci+Wwy4uq3tKosOwQ8980zpdF5+b/T9Zu8yXqLz7TpVfuPV6R0f0K6NnNJp3xbw28dZ4cN994l3qmh7fVQvXhzUJ24M6nMvL9drV4YYcQzmevu2sHv9ONdv52F+p4UceVif3mkMdWfoV92dFCdHR+fC9hb5fPGt70DRm06+n9ANesrDTvaN2oY+eq29SLmQv/FYO6E9UPmA1HRf/qMH09mkPveTn65f+IWfq49h6K9fv4w9GNaxm6cdHbYOQh2FvovQ7nkNjZLPKLi0z3XW0JOgsdJwarxklgznXqdwURQVgkuZ5hD0aSbqDSsAxnxAZXwSg6+R6I39AnUtItDu8a7hcQ2/AwisQYxp+A6/rTOeNufyPx4cP+Ed7u/V7t5uTScuCUQw5hitOfB82s/5KcO+fIk/ZQwNqP+b7GhETG2t1XtMR+C5LodBwfFgeiw/d8HvTA8Oo7b10su1fu1GLTBMd524L6LEEwVwDFKHv0WFYlC4vfe0ImT/E8oNMDpDjut0gBt0huvg7n4teulzaOm2r1nqNlmtg/FmffB4rb7xwbx+78PDeu/xQd3c362HCP7Q/d8Z0mtis00sqDinmZUsCbZHepLIn/ZdpYqRDJqhAjimK2zX3MKmB17ya1jPow+X53hXY/Jh+ODpxc0L9dmPf7q+9nM/Xz/9+S/Upa22GVszmhypx9gCSHRBnPrYpr56yrUQnLvQGxpDYHbl+hD56WJPa6PXT4fg8VSUTGZJNAP4uZ+LxvHLP/WV+vk/84t1/cp17gGL6twL0MeVbSKxGT4fxFJb7e/sZfWLncNrb75RW5culh8Vcp99jVOcDCqKd59pHN9hWU4nGSM/Ii0G345AfVuMN7vmFA9H5/h9DuA3qTMFxNEpBMs6DeQ04SZ6tYksrS9Ma2VxUiOEwY+nZCThSBAd9mGnSzt7QyxO/bSr0f18tjbX6uqVC1kQoOG3HsktPftyUsxjmxJt8tY6gCd8bTx6wieKxC7E4QRf78+cxuGowY8sokTulX/5ypX6b/71f7Z+/ms/Vxtb66HPzmM/D3qAwyFM9bDBkRbPa+g19ZkExVQvTUlHd8MKDT1UQyjaCp02neJDVL27Zng7S5YQJstgiJ185NHg+5GGftc64YwQwhFexJCh5jJD0eXVdaLzmKNMR+Qj6UYE7Ec6kqcESHjuA+464RgkNHZBh17Boh0afNcBz0ifg0/2SIGEqFeLeKst6kE042bbm9dLHTaN+tuDS2DbEZFumtfuC7OEMF28fq22rl2pla21DLtTB2UjzwSpE4xDJkXXzkAQT+gWY8TPFHd0yVoG26Ax4zdHSY2nCxgIvzXsSgo86cl8UPuzZbz7Yb1zb1onSxdquHGxNl02t32FTpQOFQW2bRrZ3sJqoPLSF7TKTqPiY538z0qtDpekmt9r0tsDs9aBeK/lMcTE0ZlrgOUGeaGt+zH5WcCXr79YX/3il+urP/2VPPhrfSn1dzRo4J5Aa8agheapP7n++wUHIGli/+O8UfwJjB839C14jzbYPkdEHc8NLf8ZxnWFzuuz9Wd//s/Wz3zpT9XVi1dsZWigzLvEMpHy0slO0Po1UscHR9nZUVjXX3yxXnztlRriXZ9PY5KuXEd/kD8dr2wzoIcKSupB5oFJ10CrI33n4AhgZcUHunYGRB0RYVDGzmGZTmc0WK7h4nJws8N3JJE99sWb8+hW59RlxE4MPoFjh9A6E6dx7PCc3lleoZOgzuQTf2kX4hvlbUs3SPoWn/DhnB9SkDI6DF4lmk+nQDq2260O7vmt7c987ifqK3/6z9QRAvfD927X9773fr399vu1s+diEHGRLrRX20V8XoPa9szCEkIh4zW6WdqkkSfK0EwBdAZoRq8bjxpj3qS1lY/RSt7WKeh5afB7BcvKDhjmQxkfMvXl7ABcnTAaavAbkyJEnfD1w90mjAio10RxNZ9ariBk4mLBvV0whgNGEtyaA+t0ASO8sEK2VTRnlWqJXC8suOOeHjAeShf9Rm724QBm34mQIXO/zp8PFFLa79uIrtLwC0TOwV69cpmhtRs8+RBNc906vHinHY28Tgcijew8oItpveDnHqdtWof7nDtXOcEo++Uvt2JYXybdrQ+mJ7VAh5f5aFo+Pluuk9P1euUTP12f/Pyfqusvfyxfw3IrCyoUOvXIh6Y9CyoTse19JN2o11ypl7zco8nJ335CgCIaNHkBXeVnW4GhceSuCt+VcH47nqJX0M/2XLlwqX7yMz9Rf+rLP1Nvvv5mvF97RuEaQ6Q/IvR0eppePx5MPY/S1qN5lb8+dkHa93LZgufi3+cjQgNl3n2TPv2JT9df/OV/uH7hZ3++PvH6J/C83ZhuGrybce3aS1RuNZQQKbDcrnuRdt758GY9fvAwr/67K+bFy5dkdqYuJmNGRXiuobGy74+yTn0p907v+N0HX7SKoSfNrQR82LuCzGnwl7pVWE67LLkkWl0Gr5TNenl4pdoNkN9F5YlOBDgxzNap3MFLy/QG36Oef6aZOFcXnWZq+inPG63kYgtN7yV79qRnhB1aEs3rvT6kKAGO5jwdHfUon04ROiJo043cREDVj8b7hXrhxZejtz9452a9/8GdevfdW/WY0a3LP90SQvviA2vhNel9PkNP1WcSFjWiEaomICE+TJBgYSx/TytbGCsDSTP9RxWo5TXNmFUECErrDFpZQ3ptFcSXSxS4CB7n/FJWgSTNdKd5Imgc44ETzIPYElE2BEXDxc2a49mOh9t1sHCxHs8u1f3jC3X3aCvxwfRiPSTtwexyPZpfrsenLe6eXam9ulKHdZl4pY4Xr9bx2cU6rq2a1IUan24xMriAp32xZgvbdVKbNV7cxqO+XheuvZpP9zkM9yGW2GlINXa9wfdoe9MuidksarxPO8bkoVDvddsUmtRGUpNZrVHuyvoKnib0Pj1BofD0oWPzEk/Ljztfunat1rauMXLyC0caezuwEKXRWSMNfdzOIdEHs66bluact51AvY+357V8yH9bpGKDlzwgem6y9r4P8tZWgSr5WslwkwQlaXt9sz795ifqz3z1Z+vjGn1hUSAfgbf9DUyC8hN5Iya9u07aHxaStzv/rxDkQ18gPBFnLzBUGiu99c9+/DP1T/8Tf63+4V/6Cxj6j4P/do2gEeY1HUGW1OoRIBnyQPnLOw7oTb75IB2Jzukf7x5kvySN+8VLFzOXv7q2Fv46snZOXwCRcWUoMJoRdJtsN3rzp35qiPttSpyyiXNmOnnVo+iQ+iT91WlHy4jDwpIbsTkidvND5Mz6aLh1Wpc0aIsqaIv1xwj3sJ50bqlDPDlKtMU4ME9kycSOa5DYOpSj7hhaW6dwhE3kPLTiPHyRldBECO0/I3LpRKdoPb545tvOszFmfwlHcUnjPqTTbLzoHauOvc9teEq1/kDoqJuQ8z/21gpf/vlfCaOgWeZxDUAK4WSCTJaQCIbnpsmkXgFlVJuCICBIPWNzD8HTw8yyKuH0gi0MYXFfg2huBUMzGEQ8jyLHvGDfVHiMXNacd/ldMRNBEu4SXv0qhvhCPTxaqx/cPasPjy7Wvclm3Ruv1d2TlbpztExcqbvHq3XnmPNj0g5HxCEdwqjunyzXrf0B18SjhXpwNKzd6WrtJK7V4+kK1yt1iEd9OF9BEFE6nO6lR49r6AtHszGC6E4vth+8QgsQpQ2ZLuLCuXLb3ijHLWJrdyfeen4I7oQyUtQHULPRRp1euFGTlc2ao+Q1WqkZ9JifzeDJSX3lS6/XFz71Qq2j1ANXkVGvfJL21h8c+Bfl0tvjGOWED8FTxQt+qnbjTXgajCyKIRMmfMQeEhpf2jE5Mvpzua3Gq9Vrq5riOV0iTB84XthmVHT1SvjpFhXt4/fmCZgutPp7GVICUt3fN3QZLNPFvrz/29mTEC8ybTcfR0Y3KtlLN16sX/y5r9Uvf+2X6uUXXs0usnmDeK5XvIzhw2PWYEEPd4513Yjy7LuxThgyBIOupMln7zmiAv4YXm1fulBuHLaxvl5HB4d5Z+EMY0YO6AMOwonBarJiOadibEZ0povuuxNHoWtZPumH/gknnm1GvuIorzX9eOYx2zoXfmZRflq04zD1WEnqMaVLl2fS1YMdwAaOhZ1DaG0asC3xBDcdPDsL627GvHUG0pmcuWe69qPPQ93qdtBgxDqZ1rff+l7dvf+gsOa0C/rYCWES7By/jMPw1T/1c/DPEQmOJOWcchKtyclxOim3gVli1G0T/6O//W/9yTr8Hzf4X/vKz/2KBX3o6A9uRPhkg8d42yDfGy0aG57HyHfnjuCitF1QACOEHbM5jXfSpgQQLrjhk/gw2gsFx7wc7eFjYMir2pgHGTZnnGPLk5nY1py7P/18cbX255v1/t5qvftwuR6ML9XD00ukrdbB6XIdzNZitP103p4fsRivEJdjwB9x/uhkREexVPcw/vfpGB7RaezQMdw7Wq3bpNkR3NqturW3ULd2BnVv56we7oDi0aS2H96plYP7vkNeJyeT4C/DVLG+PRr/1gLpR6tsM22xw9IwaF779wLoQzDoPrRCTe3UNi7V+mufrM03PlEXXv4Yo4rrVZsrtbixVq++cLF+4ee/UNdvXJSC0IOhLUp2ykgHDqPi+HNc+5ILQzlqWYZ+Ttc5Hw8KMo373pMH6ZwxFq4m0WNtRkLe0qFSLlNe8E18bY30b22kFZTV0CxRt6MvlToGwDaSTxL4uvzWxoV6/cVXahGvbOfRw7RVaLQ6siD1wuPoGscwv+X4+waySEGlyCN2K+etw+ACGTRN7VUAe3nzmcbmylr99Od/qv78L/5yvfHK63Vp8yJ4D2LsfTO8GSjbtJyjxknZVOi5SsVhn7INf31By2WJeV4C6d3W2ymea9ev1ca1y1qP2nu0UycHR7RWHCwHvqGhuJlKwQY09NCb1kBevMiok9GCnbdTd+qZMpXnXnHKHKGDVaL4ijvJOgjQFJYEp8aTRiHPdTZEQmpnpCn/uVBWnH7d3t4qt08JWgHSjLaEj05LU1ujLFlBYqNN6K2BR55jKLxH3iZvhpZ2osH/7vfqzr37rW1+Lg265D5wv/IzP1c//dU/HXmmyXQGZ3nxzzfOj9HF5eU1IiMg8Ha66z/8D/7NP1mH/wcDCgFNYuAhZLwCJEThSXTKB+LT4KY4BHtevQynFXqv1ftPB2EYTZcI7Zp8tsb8nUAlym/qzjME6rOjcZ4885IQrj0Q04QikNTtPPow2/nSsy+u48Wv1/ceDes7GPv7daOOhi/UbHENb3mItzysqXP2XM9qtU7my3V0ulpHtVXHZ9uJ+/Pt2ju9SKSTOL1cB2eX69HkEl7/BUYEW3j8m4wInBrarluHm/Xh4RZxtR6O8Uow9DUfI2S+gKSyBq0E/XRXCunJqpS2k6YlSI/W5dEm2hnKqvDSCyBNMc8wFsecVG1dfqEGWy/UwuYLtXnjY3Xx5U/XhVc/XweL1+udx2u0f7O++6DFtx9u1Xv7V+rDkxfq/aNr9eHxC/XRyY366Phy3aZd92aX6tHplXo05zi7WDuzC7Uzv1i70GB/4WIdEo+dvlrYrPHCRj69iDph/v2Yh3GIN49CEmdcm45bVXgTeGakg3w+MkLMB8Jt9AL3z+Av8crWlfrlX/gL9dUv/unaHm3rj9JEf/IYZaaMduG/uuib2TJS0fPuWuPbXStv8b4XGfpzpFujRVWfoSP9Z/7qX6tf/sU/W5cwpj44PVuc0J4J9EfWkD33sRlgPH3TXMOU0aXGC17NOEACHwPV2QAeL2LcGW0tDamLNAXCTv/B7Xt184ObcX58ePvqm6+jW9wjf6IOF3jNsTFIDPWLL9hrIzm6ys0pn8l8xjgCh4A0H/BqgE8pO7ddy4Na3mAkskqny2gwozl4kY5Xw60uodMe7RBcIadjcEpnYXOEJU7qq1s7DH3oC1/XVtazyKJNHwE7ToM6TdTTztHOAN6H3tpIbCVt0d5G78MP0jTyLqWGJp05CR0N8ivlaFbOw882gtGQr2I4T+jsfP4hr30/QZuBwSWvYJAeoqPS0cgGPZ/h74d5o1QLOf/jevg//5Vf+JWsUjDCGA0RksCpwtE/vCXtqZBeH6FoXoXMbp578nJs3j0shl92EnoSvTfgz3tim3SF0E6Gu75c4QS4HUnmEy2fh6mpliLAjZepB4vnjtH+EGP89oNRvb+/WsdLlxk++9GPFcUkdajw7tOhB+rSwowsENjCE83SxS4qrGqoXrLfMsWvQ4lQCgT6NHGFa+u13FLmc6/Nd+vig+/WcPdDZHtes0kb9WRffoXV+jU6tMlzm+19YxvZmCeqILYSlmIoMri2aZelOqSt47UXa37l03Xn7ApG+EKdDmnj6CI4bTEaWciOjR8+Xqz3dxbqg52l+nB3xKhkuW7uDOuj3ZWkvf9oqW4dDLi3SNoCndlK3T9erruk3TtcqjsHQzo1p7YY8UyWGQGNam8yqsdjp7bWan86rMPZqE7O6ABON+kEODJiGtdm7U/8SMeQe2vQzc5hFZNkB7uS2B6ee4S2UG7KiGy0dbVexNjevH237jx8QAeihy+3JJSOFWfx7g2dAPyhgfyJfejOpX9YIK2bzPWrYuxg1kcb9Wd/7pfqz3/tz9X1K9fKTcemY4w1suyqK3Uh3+SdKf8uaNDQIefKn1XAJ6ewzjDCmb7TsNMGUrt2wFHRJrPe/elkgogt1fUXb9TlC9v5hOHDO3fw8g8wxq2jV5/Utbz5THEx9b/VkXquj3q0rr334ftsgvHn2o5pbdUPgeDVI8uDATzoHmTmwWcjRujg6C50Rs688Nz61bc8U6FtTZc5xxlZXluptTUXCXcwSGtTllyLKGkGr9r7KN5raYbou3XJT+2A9zk+nYcq6wRD/tbbb9ddRn5OIWdKRzpP59lW+c//xb9cb3zik3XgV7FwtJzbd8nyweFhHEWfjay6AnAE7yZH9f/52//On0zp/AGD/zO/+Cs9A/q5tXgEEDxGSa7413HHY+/Re78Ju8LxBBUNvgLTocR/Db7MbkmeK9zpNGS8ymIuq1NqmngiIwpqJ6zc8wPgcwyJhubx2QU82WG9u7cZb/UAT3Ry5ssgZIRNkS8VDaF3CaYA8nUqDKkq5NwgjOMa2IJPe6ybepS+7sK5w6w/J6lt/uQLUme1hbfy0uRRXXn0dq3s30s7fFAqTD/aYBlparvsx4ICodXZ0ba7FoFsb0GMslsGZXcOdMZo5HjxYh1svla7G6/i0a/XzE4Hr3OGBzY+Xa5DRy0Y2d0ZhvoU40x0O4ZHx0v1CMP9GANufHQyrIfHxKNh3dfQ7w3q9t5i4q29pbqJ0b+Z6asFrqtuc7xJ+u2jFdKHdZtRzS06VjuRm4fr9d7jpfrogE6D83vHa3V/vFX3JoyITjbq3sl6PRhvUP9GPZzCoyk8o+N4OF2t+zPSGUWMrnysDuHne++/W5OTHTr+9mEP5aV56yHNf8UgPSnrsqoEriFpg6M/j8FGPhYYnbz28sfqH/mH/kp94pOfLfek0YjLW6cY3B12NFpNmclEY6PX3vgoz/qVQMq4psARC1LcYNDp++DXDG3FVySfn3Lhh0wmteZXo65ezZuws5NJPbj3KA8hB+CnV+1DY3/NyaKQ9sqm2Cl00y569q4Kc9uBbEYIcF/S8u1ZDYzGz6JzjGIr4gNZ30J1hVHzuns7qBjGC+fc+f0Bwuq50zp65gh2jTD4o/VVnB+do0aHpu8t2sp2ra6orV7bcXlseqFeOnproZWT1zp2XnntHP533v5e3XZKh87Rtfcqngb/k5/9ifqLf+Ufq8vXr6WjtR7fydnZ8fsUJxSnE9/cxKYslt/a/Vt/69+vd3/wO39i8P8wgx+vItHpnN7wd0zsogKXSjiXkZHgnLf7ECH3+2MLCofluM8hX67iPHV1ApHypPlgN2Wppz2UbNMgWkuFzzomeIuHZ1t4pqsYeowTBmhnvo2XuYU35tQCnEGwMrwExabEKo4GlggTbF/bm6XFtCUkBtdOSRUeRy1tGsl83BagkfO1hWldOx3XJyb36trjd2pp706GklEIvJLsPCh80hR8RxV6RzESnKWT9Md9BSM48RNXi5l37vQARz21Mcb8eP2FOr74au06VcXoxpe9TumU/SjIHH5NjXQEjkCcb5+cDkgbpnOYnnGtZ43Bs1McM2o4ppM4mI+Iy7U/W8GDH6XjOJwaKbe4UbPhVp6D3D8a1U2M/p0TzsfrGH6MPAbeh+E+FL/H8S7pH8GXWxOPK/UReW4yYrg9Xq2b5PmI9Fsny9wzrtOBjOrdexPwu1CPHz6u44NbtH8PoyyN9GwJ57oKUbogzfrYgrIhg+QPedHRZoCchsRMh6crGDM6mKVr9TNf/Yfq53/hL9QqI4wZo44phtYpv5nTfoziBiubtbDE6ASanUx9IC1ffH6BTJEnzzOAmVHhokuaXe67pF0ij7iICvjBU/M4qvENC9fHHCHjM4zANgZ/dWMTPRvVzt5h7e0f0QrwdEQZeVUOOKpzHJuBxYD0o2rlhegyRj9NmfdokAc/ZelzEh2cKUYWlQceVEHu/JxkXg5UpoUrjhmdGNV5DLMPgBkxDOhIhmYhj7LpFgy+vYsCBRcb2XAiqlvASNO5jjxHpi3bdP3p9JSxfo5cgEbTAaPPOr75nbfqg5s3c691oGg17fkzP89o7C/+pRrQITvN7PSSOM/G0/Dbz0mCFfw+Y6R2VP+7/+2/UsPB4Z8Y/B83+D/3lV/4lZ4pNCpC61Fo8DDR63QKHo1dZfay5s9eNhEqadNCEzJLEyIQlm31xHMAgoZXQVFgLR/PmKM9t0M1TmJIFeATPLNdjcbBar33YAGjv1VHS5dqvLCJ4CNMKF1TfvETvj6ZnpmC5rSTdYsMd6j0CddVrL79kJqozmXDJyO4mk+jHQD8LTN0f3m2W58a36xrRz+sweFdvKkxAusLUs4R017LULBNJTkrawqFHfLyCzja7UNNvRxh56UThHeGjM4WJoxo5hijQflNitnSep1efb12Vi7VPgYk8+TkRhLrTMPfGTlkj3owSEFXPMjDeUYpGhLv5T4KRkS1MXp2lt09ymigVta2ariyUUezQe2NF+qATuJoYaWONYTliGJYY0YYJxyP6GzHi3RK3D/CuB7RqRye0qkkHx2JW0Kc+QCdjoXOZWdGR+100WHV/tjpwWXo514oj8LzeIUx/LbF0DGOENn88RCDL288atScUHf6pRncGmzXysab9dWf+6v12id+FqfhQu0xynh4YmdFJ0bcmawxOtpkdMRIhJHQvcNF7i/VwWQl01hjn2mcbdKWtTqkDe05EEfaLS2Ood2ETtevbo0RoNA2nfMK19CKzsF8B4wYNi7fqO0r1/GcGa0hn492DurwBMONwQ9fwzdkEZoX9PP5h4vpnVpaJLoc0WcmPtMcTyAZdblh3rKGZTBKB6TjDylDC7vASJ1Tr8DXlYg+27EiF8Z0KERN3KlATxkN4GUbNxiVDDBcEf9EbUTTfVANzZ2fz9LUGPOWT360vL3hb/KdOj03vYsC0sP/5ne+m085eu2UjR3Q5tbF+gt/6R+tL/3Mz9bReBx7kREDcHy4PsL4b25uZy+hS9sb9et/51fr//n/+Hfr2tWVPzH4P27wf/FP/7nO4DdQ/XnjSWOK0QdG9qjtfse8ziCmxyb0eftzmS9vRC0PZPVQUAqJoWfddFphbN5vb+zBE8ETVjNG7hTpg8Xv3x/Uuw+Htb9wBcOjsWdYTJ48RAJUXhRhuKvghRoIe1YNGBTQ8I7/VBwTLN6d/Hk3vEU+grIp4NMbHrGkIrLMautsvz42f1CvHPywRgfv1fToIcLJsNJ6nb8ntx1YkOJf3zFKmuBANigQFE33vvRIh4NhGEPXE+o6wqA+OF3EgM5rAl1OVi/V8aVXaw8jogHon7OI19lc7xBlBnYbXWA0qVBDb3vSAq7bNBmeK2kaAjsKl4E6qrKljhg0+uaZUhY7BK0H5GnpMR7IgB2NfUs6CZQPXwzYdroYrNQJDK7j/SI3cx/u+rA38/sYeIzYzLZyvry5UVdfuI6hGdd4bwdWQUv5A4wQizqfDr2MteC5siLG0lTDJG00ZhrKq7V1/cv15V/66zXd+iQjkK26M9moW4xG7k63M/10l+u7jEJcqnvraLne3xnUh/uOIFfqNiOZO4xIbrucl47g7vEQZ2OpHo6X6/6E6xM6Bo4PZ8tZwvuIzuMRsB4B0/jY6SxGP49xVnZn6/WQ0dLeZLXmo206lkHdfnha3/9gn1EUhoLOZocR1W7RqdDJHJ6tJ+3AyPmYUdeJccnjGqMzOpA8VxHeVi0iH2PST+hwUXkcEPmGDjHa80P8Z3asdBiZEmRkcroEL+CBU4N2Jj7HsvM943rGaKcY7SxtbNXK9kU6GEcq8BQ5iAwRI2NPXWekSj2Rbu6FHxzVgUx3diMOOSrbwrmOldoUv572zbe+F4Nvh+Rih9PppD72sU/WP/ZX/xlk5OXkmU9xEJ2/pzM4o9fzPQGdOqewxieH9W/+W/9Gvfve9+rGtfXn0uA/Ld0/Hp6+l/O/9tf+2sK9e/cWDg4OFo6PjxdeffXVhZ2dncXpdOr14urq6oDOYBFEBiA3+F/9j/7lOzSgAYD6GnQNiASXG/EEMEA2wBCDT3buNEPDDz4mWP7poIevAfLBkU/3JUbQ5M/1w1gpBIAhmCsPpvTceMdunSDjThlOH08XEeilenAyqvcfD1C0TTyrCxgihpfcmwxcCQJu6e0xD5EthGTul28UNowgR+cC+68WKW7N824GTjORYHnbJVrnafkjL4JFIbmvD/f6/E59fu+tevHm12tr/AEe/r1aONwFJ9qQl0DopI7bXvUaw5kdmR0ANbriIkTBKGqe/EuHwNUpdNpHYfah92PqewRh7zFkXxqc1ub69Tr75D9atz/xl+vm6DqkX64RYCQ5viH9lKtnqIefOMsLWwHo0Lj3pDzPiKLLo1ltO45S1iE9pYQ5AE9pGmNO1MCnTEqkJeZMG6SZH77xhkrd0xV14AaJZGgfPsc4dEqf5Yu00aWLq8NpXRnt1+jRt+qD3/r36uTB79DhH5JPo9Ha84eFJrcNL1feaIDq1Dl50sR3cbu2Xvileu0L/0Sdbr9W95Up8jB2yvDLtgZTG8CxfWs46Aq8ya+wiWCel+uWkfkhGfSTLeN6fLPHS/Ws56uwTOGo05BnNMjmgvuAgOvKmsaAzpFO7njfz1cu4rmDP7DhCIdOHoEhncMP4goOzcoyThP0dBTsQgHlyekcP46yAB8wr7WgAxL5AwI2T9DtpTCqpw2OLJ0qPWVUqgQt+1wA+FmSQL0uSXXl0cb2em1f9std8lD0aIv6gAxJr0zbkH4GPk43ia96HU0Xvvloe0iq3FFWh6vZGvAMnULBery/V//O3/yb9Xd+8zcZwGDAtQUY9X/kL/8T9S/+T/+lWtm6XAcHJ5SVI8ikD6wZFXgFSOzLYt25/UH9z/9n/2Lduv1u/dTnX/pfY69m8ED/hjHPj0ZwmIDfxCPX/THpHimbY5eGep3ix52iyqez5eXlOYZ+ji2d41DPuT5dW1s75Xh28+bNM+zrGbb2bGNj4+zatWs2sP7G3/gbIYPnT4Ufv240/CPC0/dy/sc1+P/S//hfvqOAK5hZM41RdthHdwfruQE1s0Qy1pRLkkLwcJ9yRtIhSO5nAzRCMyx62CgIPZ1DL0cJ9vjau7zmD5dOFQp+cx+OAcwlV24udcT1/b1h3d5brfd3Z/V4pjd/jXsjDKkPoPQuqLNVZ4XA5ohwK2TBkfvBg/SkmY36NPh5GEuaxlbczWdw5YMPuZwuyZHCp76w4gZtpG3UXn1+8n699OGv1vGtb9Cb36tt8N9cGGOAJzWiXcsgdXbip+OOMx01A2YeHtpwyNhwah4yIkvHtVjH2EY3M34Ave5heHfnI9o8ryM6mI3FWd3YfKXWP/9P1YM3/1LdHlymBj+8Ak2BPwW/GfCVaukZhsgfgnW5eZ1tzFu02oeMQvTwRUmDT6TOPM8Al9mcDpffueGUBsD10tB4/YTPqY9jS6cC8kr/TOlRSBPWd+46EBow75nbMqfQbh3ELi8e1v47/+/a+fbfrAVGTmfQU6MiLuf1PWE491s7tNLCzBw1Xr0PPp2/Hl39Yr3y1X+hDtY/C9fwWuH3bCA21AwNlB+haXSspcM0uGdaCZqIc0SdNg3AUV1wftsOgFRgQkc7LtIlX9pkm5Xv5IC2lA09SfDM/97UgbSjdZ4arctqHstkVZclpbnlxY+22v35BoCaiKsTA2pbsl0G+LoBWdgu/V2m6SmVNgNvp+E5Om4e2j+Hz0saeSy8Bn/ooAiYeWEM/miQs3cO90YjyvoEmPp9zuIDXju+leEgLz8BljqsunFIbbH8KW107x+3dHBJtS9/KROOF+wA88ww+jGvvf2H9e//+/92/ebX/0vqhbaTSa2vbNR/97//L9R/47/z36u9I3BGyKWtHPChNY1ovKTj3dxYqb/5N/5v9a//6/9anRwf1Be/8MqfGPw/4OH/SjP4Fs/ySIxy1udy7fdSoWQ6ggiMAilnOXcaB76dG0yDzNPLapcKV3sYk1FC0iljV+zdnJMRRiucDKzozfGfJ4t1NFvEm5/Wdz86qtuPV2s8vBBPf3K6RhlE5dQdOIWiaDV4Gm9D28q5wwUcMo2R9omnimOHQD7SomzcVH7syGK8LIWwN0VCwIShkFJAQ3Bj/ri+ePjtWnvvP687++/Xb995t+aHJ3WJtmwj1Gvkv7C6VJvUf3Z8jCwyerE+jEXo0sFUfcfUc0zaAe3Yx3IcnS7WA2p+hBBn2iP4T2qF+q9feLWufuWfqd1X/1zdmfnAzznXRbwxDCvyDNkoo6HipGuL1eld2bk1enOfexp8W6q5cCrHNd7SyvcdLDSBvuaQHOEt5Szoz2Bai8hKV5f0b2mWa7QSmDzOw/qe7zH4QfGpMKshZVYw/JdmP6y7v/F/qePbvw7R9mJ8GAPGIAQPgjCbV26gFdSlkdWAYoagLDKCnGy9/rXa/Ow/V7vrn4TOrrq3xeBKUQ1S2ieOggl+YtbaZ1o6vCRwlbzN6A/QC+XFDjLPaDiP6SUxumLhyKbFNPX+p744I63eTH8A3geTLlhoBl9sbA83qNP67Gh1CnTAhBYcpK1AqDtiL424TLH8C7oEdNCowY+VJ3iDU9svDV0VRiuCu3vsyCthpc3kUX6ljfkELZgh+trWPTWD72ZsZ3YeZggi3CejeUV1kQ7DAaBLl5UNVySt2AH4ER8czCGd2cLiCfZ/p77+q3+jvvt7/wX5jzPa+OnPf7H+2X/uv11vfubztbR6oRaX10Lz0yn40O7YLEbAmK10XP/D/8E/X9/+1u/VdHpYP/n5155Lg99c6z88QMbzkPM/7hz+1372z/6KVXKaqRs5pFL0kBWWvKgBMxNVWNKCeYRCHpsfwkN85+pds+yGaJm3H7i6gSZYhnyKvt6eh9QVL0CvW091ufana/XB/Xl9+9Zhfbjng7+reVM2qyko5kjA3jxf1Y9ktiBc39rUm80UidVwpN0xcGp5PK+cel/BTkvBQy+zpSdBJfBI5jOtA56EbdVMX5k+rhuHP6iT+2/X+0c79Q7afg9v/D6d1S2s7vsns/rweFJ3J2d1Z7pYN+m8blHvTYz5h+B+m/w3ZwucV30Eju/h5n9AvIUK3cFjf4QXfry0jIThy0GfkJiyC8OtGr702ZpsfxyarIW2jU9qUkMbtaRNuURoVDh4St2ZzhF7zn220FaQQMuUgfYcwzvyNK9SeJ575Cx9Z2/AumC9uSsk//cy0WA6HZOCyachAwPb08WINZlzTsFT8s6ggTs9DqY7dXzvLci/n3JoNvmNwupAdiHNt33CMkHQZz47WK1ae72GN36qJuvXakIj9ZLN1WTZwsK2gGZWdAKsXSsQnKeFHs2H7GtsHCnMERDTTk8dDS/WHPf2PI9IZAQK1spZVz4Pxs1DWzV77urq8w28rNSvqJknIz8u2pJieaUDRpucY1nwRae2/bVvnHp/jqy4MmsmX4E154iGd+ndPfJPTXflVs5xoLg3Bu4J1yd5yD6q8dkKR5yRxCFyuEJ0FdMKeK0Aa416nPtfrRNofOiDeFd7ce+wVuvobA3HxecL67U3XcWR8e329doZe76ZZxQPJ77hvloPPJ6s1MOjQT08XqyDk0k9vvte7dx/Dzk4rU+++lL9ma/8VA3Q62O/WwvtB/QcGndHQ25cuL66Ulsbq3Xl0kb95m/+HYzq/72OjnAU4M+1axeeyzl8mvfsQgyEvTFRWVd1SUL4EFtq1pvQEGo0bITzdDHenQG3zHk6itJeQXdJnGmxFJyrUJbB+zGv84y4QXodzrOf1jpCdanuHi7XN97br7/znbv1rQ/HCALCcXhWexjQ48msTk6mdXx8wnGc71eOJ8flJ/8mU86nk3w3F+JnqHoyPsz9mXvczCd5UcPodJDzk76sEmNuW/FqTLNsniegpOd7+NNGc6ngrmMezk/qwcOb9faD2/XB4RHeOYqyuF77yxv1YGWt7q2u13t0eL/PEOR3gPkNYH6Dnur3Mfbfxoh8cz6sbxG/e7pUP0ChbtIhPkAwdhCUw6VhFLIZWzmhxwqtUMw4oNDAXs8VNgMUcHCGj4XB8QHugM5Sb1jvkq6XNGBoNIDgKqEJ0akB7dgUw+da5niOEgDeme6IRw/UTqEZOuRBPmusvGdal54c3IOhOSoHeYAfY6fMtI5WjzE01CBq47kdLdJgxmiCsPNMtpe27yMLo+ufqIWVi7TD/NBAkLYH3UXnI0/WZ0fgeTo2PUbolxGoU4c+oNRYYSQdDTpqdbmujk3ygKtbXbcILNKELZnTHvDVNrf2t5hpzpTto3la9P6pcxq5Rs6HbXGC06NZjmga+OkMZWsAIyAoxj+Kgb91pq0w8XRIxzICdzxorAvVEeX7HDhzjiDdeG2VAPCPo/JCSgPKVYKdOHhRSdrrc68nHQJH5NDFDz6Yn3A9I11e+EzpzAjeHk8jn5ZxKSudA7J/xHGfDmiH+IBrj0cDOg3fERnSKQzsBJYZYXFcXMOZYcS+vFrHOISW96H9ETzfr+08nHYJsW/vXt7erq9+4XP18sXNWth/XI/e+3699/u/We994+t17+1v18m9j6oOdmowO8LbP6gfvvNW/av/+/9N7R88Rt5w/BzpP6dB7j2zoNwqdQp7hE2Fzv/upoKU0/Z2rQqTmyhxCwg45Y2ex6NW2YnmUNk1Fm0NPjkQmAUYivRHCOeDNTyEC/XBzmr9vbf26te/u1O3xxdg/uXaOao6nBzhnR3W8ckBRvwYw46xx2hPMeLjSTP6J8Qx97KcE2M/xfi7RHLql7Y42imcAOfkBFjmpWOI4ce4i68GUWNvzINjjhPg5+tOtoG2eW8B2BM6krc+er9+79FDPHSnZDBukGQ+IO/AuXSMK8p7iNHZY8i6szyo3WWUYohyDPGGMEQHHI9GKAAKdAI9Zhp5FA3iNGJ3IQ94obuvuK9hZZcPDms4xh/DYPuCzAimZaiMQlMStYUP0lu8g/tpjRH8MYZxAl4aeD8M4xuk8qV1Zo3XpPCzrVzFcHhBip3iOa+99QTBnAvDqFEhTTnS6Ck7GsFmELkEuoYpUzEopFMAetyOL1KG+w7R3fL5bPOFWrn8Jq1Zpz0BSNS0SSOKmz0n1JE0zqVBDD+GFjldgLZrmxfpBFy108o6mhCcUZ5FQtNpgFvIzw0j8NLhEmNCoXUeLhLzYpzt4BcnCKfbOe5sS8x1pkjMY9vgn4b/fDVbB7PhEBdIUImZghR/6OYih7zBjtGPR9vFYa5FEX8fmNk2GVlyZY3fd+23SzBTG220zrhFO/SOnVSYd1TEAGRahxZydvjJLUcWjjzoHOBLli+Tz7aoE3l2QSFHJEadECXQDmRCfWPgjWn/hM5cZ4l+ChnUyWgdjCvo0vFKE2C6ml7nQa4oHysjPHg6u/mhr+ad1jKO1uTRnXrw/W/X+xj9H/z2363v/s6v12/9+n9S/96//X+u/+X/4n9S3/zW70TX40gA+nkNzxR1vTCNs8yU8RK936hJRc4UAOmOALzuH7Yp7G0e0qtOAcij/+Yc+ykK7SZPGtbscokCGHwI6trvU4aEkwFe8fFq/db39+o//q2b9Z2bcwz9xWwfMGPo6PYHEQgEQJiKl25NW/0BMIUJg5Y26JXaDnA0ir8GzVf2NXJ66xPy6r3bALPZCcWz90Up0vX089HkGH5hYygxnMfg74dHFsh3hEC9w/DyNhK/gwbZOTjH7BxQDAdXS7TRh9RoLEjiseC1+DAxa8O5r1C7/0mUTCOkcsX95Shdozwt3bQRcRt8Ng93a3OGAgzwXk7HwJxG+U/P/KyjO3X2RkRaYPBtN+2P6SetvS/hfSM1JIoENKFcTDZ/8jT8JLY3Pz1vQRnoj+ksoU/SiE61NcMo2zzKD3lPe80DfvIoXr3Rc8s1QiS/Xy8bw/+NFz5PB3qFNAxZtJcIrfIw1ezKJ4YCCGmTbG1vt0Iz7jtttby2jkGE7ikrZchHvanfVPORJr2knW3ItTH4e56iXR4hyVsfcI5qZXm5lkfDWsY4r6I3YIqJrMJWZQ57SKTP17zlQe+I0svgvLrkUwYpLGV1ohwRIxuJjlKWSR2F78sY2yGo2bmPQGRohwCwdALAd2WKHc4S0VG2HUF0U1rxa/wFAenLwfM+vd+0Le3i6EArvJbeTotxbFNHjsI1/m6N4dTbAh5+JrY5b3nsXITrA1UXKbi892zB5Qu+QTyCZrTTfMLjvnDa9BUyZDcwAPoCRv1oF5GZcL2QUfyjnd3a39mv2Rjvb3pcZ0ec7z2qx7ffr/e//8362/+vf7f+tX/1X6lf+7VfjaMnNPmcDu85Dc8U8ygcXG9eeDP+Grq2MsB7sBEhisxAziZMTVTbPtaKOIwmbxQbpfcZyRxjpHGdxttELBQsmODbhcWQ7+Rsvd57tFS/8d3H9V/+/p36wb1pHdCXT7nny0NROwTaLQZwAZpwIpEua1MY4lFKGQSvdUgcjfwi7F0ko2i1jBoJBLOZxdaZ6cVr7BX8gPMYXMlPuSnG3jZoY1U6bfF0zTXkKOcUk2z9KajJcJiMApgAbcQ5+/WLe6gHYIKGxiJkyv/QToysk6BXG6PvtbpEu7dWzmp7OK3VU197klfSV0/ZDqqbsiItD9mEhaFNB5i20QGmXR47nE2nE0HPoLD12Vx/Gk8vGh01GxqChpmEbG2QPr2j0N819KO7Jzh0eFBvOlQ7HNoXCjTCJbbpHeWErmuOEb36sRpuv0hesQtXqarlj6d+niadMCIQStiiLqVbh4q8ximR70Sqku8G69EjlxZZQcZPk/SkrRx7PIkphXDYNjsoP/KRlU3ckIYLnGvElzH8bdqTG2la89r98ItfqXLPnnyBCqOvkc4QjUPzwjWewKVoZDRt12HgiLDbXmHZcoEr/5nmMre2lDr1msU1nTZtb7QhLQ1owXMvW/NsnxD5hQ7iz9FpMfUeOG6Cp1RNacuYtrZHto4m0GVGF07/uPfUhPu+uzHzuQbyGz9PvEnzwW7kHvoZIz/YDjsMlwM7al2aHNQBXnw6M0ZGM2Tw0ePDuvdopx7v7tfBwT6dwAH24Rgc57W//7C++91v1j6OkDbBB+DhGTiqc89rkCPPLFx54YW6cvVabW1v1frWZq1tbNTa+noeNPix8NGyw0uURiOrQELHDAEVUK0j1FWJ8vlDI0rt/Jmf5NMzV7SiJE2EcRwGdTxfre/fPqv/+Ou367e/v1+7s414+yeMsxWSvJmKAGQZHcyboVwzpNSOo/fEY0SAFyG3IdyX2QpSU2rx0yiJLySMEip0eh5tWKpMdKXNnlKRSpQIQJnjFGs94tHCpNbP8DBO9sjow3tqARfLO6/rw7wsFeXa4WvDobXbFSYaM5eo2Rk0SgQE9ZiTPMDKNIDnmbc2V3d/BNQVvEOOwwVGE9MTaDLNiMVX612L7TQNNdTY9JnvA/icghTuS9S8pGIdwietea927o7AxhhL8tNucbRO6SpN7VDO4IcrlwYwv583FvfQWyJyL89DYknEmzpoi6bBazOnbqJwGq9ihkKJNhKg5aGnnTD/Vy/W6rU3uHZ01FVoXSnjr0vyrLvw1zqbhlvWcdMuYYpTSsF/s7dOQ0ZxTPUdT7zLScvrdUtVHtpoxBTkEXqPx9Psj3Mykd7tLevcJ9oS5/zHXOgR+3LbCffHRJ+nZMRjVTROrmf0Bf1n0N1lnJZF7LlGVsF1xnmWi1DO2L6IRn7OzWd9wZTzZuyVd9K5TjueitZ5utjkUdpIVp+xmN+pJx94LsFo+yPVJvvqdB2K5T24WyjdVjpJRzxdd1R+qzpvC0t/oPt9B5cM0+LU64ffl6hXarfRgg4jwKHn0e6jOtp/wPWcDpLxEJ2JU8COGI7HTuFOam//oHb39iKr33vn7br94B7njV6tgXZuNgjEn9PwTDF//c03E19948167fU36uVXX6tXOb72xhv16muv18uvvFLXX3yhrr3wYl27caOucG68xLmbQF24fLm2L1/keInj5dq6eImO40KtEde3tzk3btTK1not0Zk8OFmov/vWo/q73z2ut26eZrsE/NZ4BNkDBGFSuO3dXSnhcB1TxLXTEyoTwoyANW9P74EjaVFY8qcz4p5KoGI4RRIvhbzOW+ahpIpJ6UyndPf7qHdlPXlhBUFcQTgv1l5dHz6sevztuvvON2q8v4tsLQEzNix4AC1CnP6CevlrOPGz89JY9MYuoxNiOhYOfVD5FsnTlFRPyETbXnUwOatDDEymp0jWYKhEmGx+wLYMaSp+jD9l89xEOoKoeGq4XfNtKVoJDAzi2RjDMaYODL/LMemksxCQzsROxU5WuE5LLGmwLU+aIwQBOxffX7dRg51DO499SDPBD7yNKny6vFw3by/z3hztNKS/hnhyulqrlzD4w+2ocaapOOlHLfHgvGGLgeWcfOjKOUiHjkcHuxjlA9qJHwmuDT9xMl+TBcGRnXOp0viSTiOwQcYy4mg7xEP8zEuh7GVDZzqm/RrgE2h2Qsd6TIdqRzyhw3U74xPOj+h8jjRa0+7ZkOUp26Y7rdO6qUBRopLWQfX8bSPu8wjebTkt5YzULV/FVVh5DoBAaIDjs2OtMzLQMCdSBdGjCyfafSKJSqwwRUYj3ht0UXO1ng+gOcFxU3fMJrdIIoejWVBtOAjLckR1UL62tFaH3a0/qdqchnE9enSToy9Iorv0bmO3m6D80qhtTz0argJjmLX488m8Hj9+DC2RPdogtuqv1ZOQGp7X8Ewxv3PzZt27e7ceP3xUu7u7xJ3aP9irw6MjhNbdCyGmc4z2uBB+tLxWy2sbtbqxXRvbGvkrdenytbp05Vpd5Hj52vW6cv0l4svpJK6+eKOuvvxibb/4Uh0vbdev/f69+v/+9u36wX2YurjBEHGI4MJEhq0uu9RYZZUIQty+5kPUgCnPyIce8hm9vitTMs+oAOghkBajroHjWqVQbyNaCLtTOY5K9DYUCm1h7ntBG9s2zJQlzs4YpnJ0Odil+XF94uxRXd19ux7+8Nfr/fd/r05Q3MHSCsI/UrZTXilVPa2xRQICaIhnmDaRrsU4D95vedpDPeHYiXHEIGXZHW05hg47eJEHx3ri4OicqlNptMkHXhx0XDHTmAaKxkMEpl5PRmVkcLVIWo7Fy57vnIuTqhIlNK+I8K9NvdhJiVhTor6TspwG2g5BQ28nkpGJRsd2JjY6pL0dkT3VqGmcEqVH98szGBXXt1Atf7qEoVyt9ctv4iS8RFuWY+CjCMKxjCfEYC3+XvrPdgQHOqvpIYaBEZmjTUc5jngwjGmfBpLo276tTgFr3EVXYEbuW1Pw7drYXXvfK3MY000CRy9eGZ4AyxVfM3rrLBXm2npaXcJo55pSJUBjCGGsks6JvJ38Ukna1CIUODdm7aicKhOCC9qkhrYUljZZgw/v5b9ev4Zfo++yxnz8nOh3HHwxKl/MkpZAQZzoIPXkff6A0Uc/FmiL02DKap4J2XI7cZD0RSx99Uz2cN8OwGdZ7s/TR39OnPlUQzo7uZqRzuCUEfRx7d57n0boFCzV0dG47j58TCdpx6ld8FnHSq0urwMfXZ+e1qULl2pzfT24+m5Ek2AJJv89Pp/B9vxRQd70Ied/3HX4X/zsl35lb28/24zu7u9luLS7f1A73fnBwWEdHp/U4eERHcFh7bsU0XjQ4vHRcZ0cczw+gEmHNYE7zns3JuH9ICi7J2f1m9/8sH737f36xjuHtTPdYqi7jgGBcfHsNW545SpDmEZAWPqgWmeuVsPNMXqhoCeSFt6iBLF8KoGeUCvXDIBGSy9DJW1ioVg3A2s9LU9fJkv49EQxFC/XUX1ierN23//N+sGH3609PUbwsDoyJUJJEMKYYFBiAEFQsKrkj4fU2x3bH2WTTYCU69qdaShie45xVgOGPeujrRrc+EQ9XruWddI+tMwoBShpH/W2EU2r2aV8+eyg1yJE+8U1xj1tbWV9DuNUl7oiXkGHPMHEct1B1CyrcbKu4GsugVGHxsSMbYmv7Wp5Aoj01BtwfZpZOAdHPfykJxFYnK4PyX/0uI4fv8/1cfKZI2X9p0Xi2HuSXaO6ey4j3KylC6/V6eoNDDKmiE4qUx3mgdmtY5BXQaSd24Rk8JpzeQxh5IHZkpj73OvaIxVaKkfupyXmMzGFWt7+2P/yl2uCRlpDn/OGi+3tOxrhdLVGvtPxez806X7p9SzW0SnBNkFPznxc4BSNL0g5p+7kVhu5yDPpQj2U9WGwoyA/3p98xDYFZ3lljfq7vOmIgWF0VqjPnxki7mni7dQsG+cxZ6bYRow5MEaDaa2cvF+3vv0f18L0MffQI9sFTNeyN90A5yWfklRGTYrfxWtXa3Vrs24/uJuRUwutDvPduP4n6/D/QHCFSjYiQrAy1IQBNICIh6RHxD29oAy3Z0TccLckHdMJHB8e1gGdgt/n9BulBzuMEnYeM1rYrUcPD+rew6rvfTCt/+w379ff/jt36ne+xzB7dr2GK1fiHbsu2h38fEYQDwNBGXHt56IzxOyiL2+52sKdAnVls/RMsmikZLAKT5oC8vR0TFZ0kK+JqiLWxeSJMxUvOHPwHoUFnMbnWa0tntT1xZ1a2X+3xnu36vj0qOYjhHGgL+36/hMckjG0yaKyFoHbjudqyNWPBZO4r3EXl1bCE64B4PSE11lNo/KJHxlPT30bcZ8yx2BHx4p3NeUYBRQEgWYk5KM0abc0sB6u6ACcE7WT1CA2Qy+tVaqof/KFtuJmOaKdWigSI0PHzDE0Txl5IM1axR6bAQYaQp8pgKR5U1Cei0sa2ejQ5U/NWgrgTc/cunmt1l/+NJb/OvU6orNAq6e7CJ1VSWkg6g0vT6DL+FGdTR5jgCbUSz24q8Ej9zmIQ0tImXYKPI4o9XkUpvh6u7WPs1y07Od4cZReopSY8wbDKZzs/hhdaobcUY1TZura+WipM/CZpmKU0laomW8C3TlarvtZg/myn4/lfA7juTIBDD39ePvocb4SR4msFDLSnjy0JreG3bfK7XRx9sG61W/nENcBuJl7l9XkGxDbqiEnfFq7037+9PudGlS7pHfSbL88QulaR6V8ORqA0/QUgzOcwDtv1fzwLtfoErdPoMkdbMlHD+/X3f2duo+tuYVT+ugE2SfDHMNqZ3HMyFf6NiSCSPjYVgw+n4HmP7vQC2SoFBo14faV5f6r+G0fbne71Pg2Nc9r/RA1pteiKhp5nO11c7Px6UZ958OT+rvf3qlvfnRWO0s36mB4uWbDi8BfQ7HND5yRPSFwiSsro1px2gjjPqJue0hxGHbnHts+2G7E5leI2rVfxwmDbQMhHo3GhjZkBUaUFSPTK65SjbvTHjxDA8pp8PMJu67DWTldKv3oC5ObdbL7QT06xNMEX19GiWdJ9Duhbt40OxmnY4wvofKIg4BbtpbWZPGpYMVdvlYiqbnkBqrBoY1HbFb4RAczGO/XaIY3Q1peXqJzsgNi/AYjrCemK231YZYZpYP8seNzZGSH6RF/l1rkpsNljvA5HQV5SeSocWudDc07p5MKGymg84AJ1Nt1Kn1MW21IGnMezo18FwLfNHGzTuFIAOsAtl/7mq7cqNHF17l2W42+vHQxiAfRCjFCPZ1b5+EQ8wDePKjFU5f54XUiYwqrnU6bniJwnpDq23kzIC2c68ePhd7wt7qaTlhaDFts9wzW1+bOOQaUMDvDr6E3ymvvWZd15kdalg1pgM2DwacTyDlGtU2nWajdd2ote9UA1/R0LnQ0bbksaeR3abHWt/fYQ1HuZxM18wHLTsjnTm3abpIOI89q0jFh/IHfPjUK+x0Wcy3+WelnGaKymwfRdgCQIY4MR3IS+W+a9YP30ul+Pb71FjBxZhYmjMwoC2J7Rxj5hw8w9A/rh3c/rLc/+qA+fPSgbh/s10MM/29965v1W9/4/Twf8VsUwhRo61hA7jkN4cmzChHKTmhzrbGMcDosQ0Dt1jnKSHe0bG+ztlUJETjLdkstZ4P1Olncqgcnq/W9O7P6tW/fqh/cn9WDYxTXewhajBA9fzoOO5AuZg2xR+Iixj0fOcAA9THfFiU6vxfcNMzm85iXa9o2Dl5nIynbEaPPkbbZlrYMrw1ns57Z667lDsGynA5FUJAvzBfqKkbjwa0f1Hfv3qoPx7Q7sPGRAr/hZNnMD08QVAVPV0aFJT5RYCkLqfrrhEbzRvWnQqS2v6MBVUkYxnLmnvuDg71ao54hNFQwnCfViGQ6rCur8W5TLrT8KYMcr48sU5Q0KzvIYi6LYRaaEkJbp83yMQ6O1o16A7Z1GMbeSBufwNBUxETp26VDEablvd+mRlpQ5noj2uQvJ+FhcCavM8MTjPxseKkuvfJZXFOnABuMVsSKwYd6AgnixvAbQnM74HEVHeTC9Djeq/KqwfJ2cOiqFsvmVXflCf25/8PLXLVyypRpLb0B0TzHwVBWjb5w1eFriHwjP+1znpxDu8hhJ8c6NoNRK+cGhuqBOhAnhHwZeQKndW6trW1E0Ix3HoxD7D7CAI7ed2QxqzEyYzxBh53+OMZgGk98eTFpJ3mB0bfWfWHRtfB2FL4EJWcbLJfN+lQJ2tpJuS7e0W1oTd7uXLx6w5/tTog+z2gjlNZpcbemPhcw/9HDOnz0Pm2kXmArRygnnfwCRv+gPkT/3r99q965/WF94wffr7/3rW/Vr3796/XWD9+v/WNskUItXZGfRnO59oT2z1tQr595UPglUi+kM4TEVR7uXnl0jGCMEYxEhALBmGZpIHnI694d08WVGmPsv/PRXv3n33i/fvfdvdqdjWo8I31Ch8D5YI437nzFTEXRaOstI8gIf9vHB5lRcfG+I/AqCLEt++IXJSG9K9PHGAmZracapst84JMSow7cdF7W6XVqb2ntGgh6LSiOL8isLh3X1uJBLRzdru/f/WH9/t5uPUL58Dvaw6mBg2LqouSSUyLAiOVT0FTEPAxoBsHQKPokaPj/QJowEsBMDxqGSAs9aqedptIFb295dlAbpye1ghFIe05pzSk4OOVBSI3cy5JW6+e8GW3uQZNsqYCS6WU5wnKUMEVRw0sUJ88BgNK8MuGJVzOOGjXh+988fRoE6HghX8xvB9OV5TpJJIiO55mmSiLBg52BBo3o6if57ujB/XBmg+3auPp6LY42zdjKCyi0pfbu2OC0U3HS6CycTWo+PoBGszx81CgCIT/zyXvxaKj0sP5gEF9HkP0I5WnvMe3PsUVD4ADU/H5u0GMz8wSbyokdgOlWHXzOA1fclxZOtWUaTtqal6hcN5zpLOwk7NBlhOmR7Bbzv28ffNbDDu/pDSaYW1cWGWOI7exonzxVMpSW0M/OxLZCv7ZSiXb5AJoyZ4wo24Z2jigcbUzQIc65pxE3nzrh6MBRgoZeGXPlV5YUM1qYdJ3S7OgRIA5pAmUcpdIcp5Cli7Q+PjmpI2zP3vFR3dt9XHfx8m/evZuPobQRJ7RGbvqRbJ73UfZ5DU3KnlFQVtqDH4XDl1c09A7fEIwJTMEDyBw/DGpDQxiO8MyhqTtA6rXvz4Z152BQb9+e1jffO+R8vXZOtupsdJU8eCkwAtNdI1+ogKHOqGhY3V7VGH1HRM0zdH0vMtaGjadRVMXXn0Y2AkwBTXZeRlF7VAY7DOC3B4a2S6DeV3HsCFQB7meCHDi+zIVVc5WL29GIhMsOLy2M66XBQV2ZfVSPPvhm3Xxwux5Dg+MxdJngjeDVzDC689kR8QQ64UUi3PF9qS9TTDFWMTvB0e1f9cLbXjDghVCKhWlcBa9sccs1uaJYKZs8nBFRCzrKk1ofP6iNyd0aqUR0oG5sFc9yOGJYu0wujbZtp40aznSk0oS2kpx+iTRX8qj8HvPwV1rJC4xDaEy+ZlxaDKaWFR/ue9oMX2tBM5aWNW+X7nsJrqQqRwvSxBGD7zZwlEbEvI1sPtNVVHEDlrs3kg0nYrWOBpdqeesGdJTrZKe94a11ICCQN/W52VjwEEfyiuXZ8X4Npi7N1BO0na4IkxDiTbeHDMsXiR/USZMOEkAeJpA/c882i3MNaaYzlTXK9OWyrFVjqNeaqRTdoUaXQCKjtG18F75t4cxjcjY+ZztlYzqoxRqBs78m/11HEN7aOaIvHN3p0rduW0cCWdS1YZsu9fmYq1hcoeVaf/VW2toRZAsH7mfFDrCWge88f75+FTIph4x6OScbsGizo8vu3F0vVzmu0g7fCHbX0yF4D2h//6lEuetcvW8Bu4IHxUvH4rMyX6A6pbMIjZFl5UDORRbBNfRVHrsYynV4Nf7AP/mNE+k+RS7fjMFP3uczRJyeVXDp5XTqdI09r3vUIHAwCgvUaAZ19TYVtkypIFR+9syPaI8HW1HGD/dX6je+d1jf+qjqcOHFOl25zr01hGIdL2SlVpb8LBtGCYb7Fp0Mb3th40XAehkbBWvV+V++tsi/9hBWMpijhXhsHLsswSsdgVNCCG7jN8LK8VxgFDbqedJhRe7btAg/Pcfls6O6MXtcmzvv18Gt79UJBkN/du4aeIz+dDJuoxtftEnEy7CD1KvRo6EpznmrqoigSJAGLcFXnB0S6y3lPtJsi2gh/zQOydxizsGXZPOrAHmhbbZXpyf3a2HiemUG1+lc8PQwCP00lyOOTE+JOUbH6Yp2VElUmI7WqaThK33adTvvY+/ZxvCr5aQZ2n3rMLY8Bus4Ly8/LAs/2lQReTTWMSbtKB1yTro2OObFKsSVOObC7/C6NW46CcukExGm/Gz4iEOLTw6Zh/ZFuflx0uIti6+GETnpO0Pxkpbes03iZLvAngPcIdohRq4o41FDm+kycSdvnIqMWKVjOJr25KGpxy7Nzil9jbVRVzpVrnxTNHsAwUOABYZBQxtMYI7bE7QtCiwnjc3a4cJ5rqOflLcJJkhHOx7vpUyja1u23M6F7VSkI2epkGmmdARcyy/pJCIBmW+KlZtNu22EDpwbIbrhm99hnqLLTte0faBssXqBPcGu0JXTPuoDlh26uDi6WF1fr+XlDXBRdqEBRcO7CL94d3ySM1zLF39Ki1H98qG4y7jtvOSt7Xpeg6x7ZkEidvQM0RQOBTTp/OIZd0R2Ltd18L5GPavNenS4XO/dO6tvv7Nfdx6v1M7hWk3PGHovrhDpzekkRosYe3refJEfIUqvHGFodZx7Vhp9ztvGR6qHOHEjRgNmP8XAXh0EJQhxE3cvNGyts7LHN1erRxPbbxlhaoawCLNl/a+B9G3aS2f7dfXkVtX9t+to9xbtdejqcBaZty5wygtUunup27R2zEM4H6h5A40TNmcxejFSc+iAtme6hvuOC+x8Aiih4StAFcsg3jEUXE99OQqDvz7br3WUyDchHZ25tNX+pjcMrkiJoeCowXHEJqTeEBsyzaDBMkiTvj7yd1g8FbzfnRLkRWOH8NoIygeqmU83hm9EC3Xl+rqfxqEP52lJb7DDFTzyAXTz2wCDGHxGCgoOdzsJkDCCeBICwwjllGU65wU65hhFcHKCyzdHpWffUnka48y5cMUlnRyGr99hU7h9nR77anOOHJ2R1w3bHLVk5CJt04n5XkdD08UCzs87ovIZSjpmYGSrBdrmFS0OLaWrz4h8P8QRUDPqnVyTlKXAymF4ITPkfpPnnj/8D959J5WFEsovv+AOr73KVAiwjK0TsKxwOprwT7VSdzTQyn6cEGsAJ1JJn9VMlBA8Db+jiDM/nRUDLynEpY0wxMuy5LIh4DTEgdKYgxd1ZOTY4dDoLU4kEKw10zjcCm4kaw98RqOjqo4Pl0e1vrmR/M9jgIzPMEg8iJY5XHtJKBjlk+CRUilK74wMOxyfzEYwc6se7i3Wr3/9g/qd37+N4YfkozX778BQqTKjDJxmBBqsfBUfTyJTMcIOx0ynigi5kesutuARr8F5Qo5ZXid6EQoKiq93kEjLauS9HzjUmxAEPDGndRvd5nXQNoCK3ZvVhTqpl/Hul/Z+WPcfv1M7p7uMVE7zcRGKYDBaXSqj3qCCdh48Tb1E2tQUCPy4McMnqpUrdbr6EucXQWcl7V1CSBsM8bOdlOPUswYslSbGo53Nazjer82T3bp4OqaDwnPSs4oiEePloFDSVMUlv3TSWNjZdlBbFFHqghIxaH1MOkjo2OXUfwYUNSjlWpHsj4CxCUJSSNRuifVUkK+tEwgA8qdAC+RVDDQDjU9G/hRK24HMuWfLYHmL8k7/AII8mmtLhR8BJOiO92bKtefSxWkWrY4P3DHi3EhJYYlX2iEeGhJwtfEa8I4IykxkUsfDYyqkjHL0FN1sl0fp3TzvNuWiMyFGTtGYx3vCNFEDryQZQpcuTbva0wmQMdbW82Sde5sazRp58oT38Lpf9pm59668wTwNFw3/Qkba2csHvmYpJxk05o2q7TwGHpzbuc6MWlJ1QrrjS90IOzM1HuhxiLJyxw4KWUh3Bn7NuepoR0XqXzYYpLFONWVV3mA5ix4cDYT3WPRGgy5Sg41otO9CrrlD9Genk2hu6PW8hmeKeYQEykrHKD1nLQ1VgdIaUvru7OlxtrRZh/Otur+3XN9+93F98Gix7h+t1aOjxdqfntYhzDrGm8onCicntXu0V4fjg9o/3q+D48Os4UcUkDGYieSEkT7ghLGn7vPujpQwu/k5CIbyCDONCqf6Bxox+s4f5rVwXVmC85cC6pXOXyTXEGkhADA2x84BXDO9YifE9eLsuK7Pj+rq4YM6vPte3d6/U/tI70xhVVH1VjT4KhN1NKa0evIQMZVxFL74qvjJgsEaXaoXP/O1+tSf/qdq/eU/RYd5HTh4rSjnkrDJqdeS7CpFzvzfupVckc+5Z587rIzHNRj7DGFcbpjmPi3xvMQlQ/5GQT1vN+2Sxr7GHwMi/hhl4QZtguuwsRg0D7pC5GZCGi6Gc5qGF+3Y0hvM8wjsTBuAe+rqQs69TOzLtjRrsJpWE8Hm5rp1RBrkmZ/KHK2SaNtifslkO3QxhEMBDyYbAtQT5UHjJz8aLOmjN525bvNjfDKKtd2dkaeVMW40J7w3NJDtv0ZLjTFfR+lEdxY19qu4pHG+yuS1pTuYIhtvlrr09GOguG85ZVQaO42RmjVcXOuIeTSSA0Mp3p5LsoVaHmE0iVnVZkfjlIwKkyLi3Y5uj+C7Lln8YB6nQLvodKijgTb1if43ZBMsa2eRzhu+aOzdKK2fbhUTFzAsY7hXllZr2O1ympGfOkDUwZJmNNgJSGTZpzm+e+Mb/CsAxCjMmg7LtzBV8OfRf9yTkJ2c5JkdeNmpGJTBydhvZhzn+nkMTeOfVYBhIbCn0RgV13MFWg/YuFyzpe16cLxSv/3Wbv29bz6sDx4O6mRxu47PlutwulA7B+N6vHNYj3f36uHuI+L92jvcIX2H4152tNvleu9gr/b2d3LtG2l7u7t1SNr+3m4dECcwanx8DNNcDXRSxyeH58vF3M/epaEamvkCHj8Kn7XJp5NuVRHpWRXQGSIVHgHwTHFoPhxXThkNJrXCyGUF6m6g1Dfmx/XCdLeGO3fq0f179dCtJWj7ghP9eWg9wajqQQMbQ22n2OjVQi+kP5I2GNXp8EJdeO1Ltf7qz9Ti9c/XxzD6m69+hXsXUb518NET6qRXQUaoxTUKTvQqZgVFm8CT/fFpHR3Sec6OZF3uNc+JY1e1NirnxBhgYlSS/MFP/InuN6PRS0cfZTJYuNEtS+ugbyhJ3oDU0yf0HbGPYVVjR1tey5vAEImnYjrFnGuAyeM5aaFbvFLLRfBSPs8ZvEd+DeNoZQtDRCtA046pUQy4nV0IMTxKL44xlwryfFxL84NarWO8Sr1Hkrll2X7+PDRJ2RbODSQEkzY5N03AiSTkVPpZsEUdhzxsVU6kB6ka5rSf8r0xxt0lu1N6raPWaDYy0V4h9UfK2rw8oAz8jk40OrLGuUe9fLcbsDWpU3525w3d1g6vBRzNpm12QuFHqw2dAA/xJ1nDb6doFGfhZPsL6hOStWW1HPXKDXF1ZJRpsEA2VzdqSrTjVvQEHu4AG1pAh9OFlVrZug4qdFCdrISslJOTycy5NAwb+Jc2xthz7KLnYB883TjveQ1N4p5RCP0hoENde/D2UYX2QYXCO5wt4NVPL9TNB4P6+rfu1u+9s1MfPhrUnQO3RCWPDFfZMIrpnTWILs/irsIYIUZANZZHk6M6nBzUEZ70MQZrPD3OvLRrgOdnbvF7Uvt0EAdHO3XIqOCYOB5j8PFmjS4L9T0A98k+djuHfBTlMNs6jOkMjo+45p5xjqL7YNUlpL4Na9QjntNhzIycz6hvgQ5i/XRcL5/u1bXJ3Traebc+fHin9nwDGeLogcQDxljk9X8ljtAeZDcPKrbGCKea94sic2+2sFpLF1+r9Re/ULO1V2tvYbuOlq7VJ7/8F2vrpc/XGNrO8wgMMkKjfoOwFhpAa8l/jZMKBgpTOsyaHuK9o2qxFNJck6DhaPWLpkoRg+A5/1T6KIr8tgqbJX80JBw1KHnphmM//eB52tTjJXyROI8xW8BUUTXkbSVXOhKzEi0j7fToqCw4tjfevenR2IUU4EBh6ZldHB2lOJ2DgWgdSitpI9uUzFPBOnO0Lo7I1+rZfl042631hQntJ4l7UguCdDAo4R9H2xx94F7SCX162sF1vzukHVAAcsslj+oSmdO+9tY6+Z+C0+irweYaY9UbyciOGTgmb7KT4jmHRiHwsi5i6Ef5VXezxatvnRL4kFeaa26zxj94AkIeWoE87RyWfECHm+7l7+gnHX7azoHMtCZ1tGQ/uNKMrCOEvEOQMuRPvoaP7Whf1EIiiKeMurNVuCONLuqc+Ga7H0hxo0Q9/5PF1br82mcYpl9AlIGjnNhwcc6BzJ7KgyQ2/p3Tlr9MoXGdjd5sh/x/ToM8e2ZBIYywQLC8WesWBksrCNcqarxWjw8H9dYP9uq3vn2/bj1GsEeX62C2UifzVZhJzIoJmI/hbwLhcJLh5RBjxxAv89mxhIoQSlAYFIyEy+EyhHQqxtsaJJdVGlVy8musIicKFMKl0coOgxpjDJMri/zogQKSeUgY7YoZbiZf2yK43yLC8xOEfYzhocmOHl16SmczONmtC8f3au3wg3r8+J26Q6d0jCBlfhLYKkCEiHKKm0LWK7F1NiP0REhtsytnFtYu10uf+mptvfjJmg03EOjVOjkb1slwu179/J+phfUbMfgGFQdAPYiuDs6N8ocTKb0xXKzLa8O6wAh4iY4qb5G64ikPxYhRPs9VCvDqcIuRS+ReZ8xtgUXysE6vn/vnUxiteZ0x4Tr//2BQ8dJ+Ox2NmbCUqa5+75179LaJ1Pit4tGFnAYvj0QJnaSWz+WWTukol11pYoMXAVHJ/XHtPaciQzMbVyf1+KNv1d3v/UadHt8nDVyEL12JPR/7YHubYWn3jOkku+s8/NTYkaaRS3cXIgZY5CWGn3uGDlTKCrf3RFsbWnMzx032XINb62CVIdMt18jXaN3uiVC+h8D1kzak4hwFIf1Mydvm0ohoW0bEIY33MbFPdvSLU4oyUtLpHunZyqN3wO8hO5oLlZEx9XSAPKYTAGbuwW/VPQNjri0kr5Qty9sGt/XOg1fq8ZOGjLVrYeNqjbauhdc22BrbYgdgEBov+9DOveeZdHNmOFhCKNugCjyvQTo9s7ASb34Zhi0jFM67jWpytlq70436YG+1vv79o/q1bz2qd+8v1qPjNe5tQGCHba1nb5KlULUHdu53szBHYOgIkC+uG7MUOjuAAQxeOltG2NbwUFdr6HzfaI3OZhXhaUrtwzW/STogfWGwAgwEQk848FFwBKwXYlc4ROAyH0llCGG+n4oGZU0/nqGTDoquIul3ReO55HqphvNJXZ4/xrt/rxb2367bOzfrIR2Be7m4QiL7fvhs1BecUJIIFUF5ajLFf18YIdn98BdPHbJrxDfrygtfrK0XPlfTVT+YMibrQk3Ju49rdXrt1XrlS1+rpc0rmdtU9RbmtJWymaIBYzeGnvuqOfRTQQ5B5L7PSFQeDIsvFFG04aTRFSEtBzjb/vZwmgzdtUbDmPl+TuLJozTxwjQI4JcHiqm/hShVF/l3ntYeSpuWpHa/IZCD2wXYCThxEQISNQZ5mEiQilnpYVrXKfhMJc9V5JZy1Rtn8w4uwN8rwHQ5AJzjqCzpLWoeVPM2t9toJb89X6qjOrr37dr5wX9Rg9ld4EBP7sW7lMYpI60A2xOIaKeV7zuQy5fYxCL06WTAc/mZ+XzarkGLl0/+HlSbriF2bTY4laaXb/HQs6N1aMp541nvqYoj8MMfunvk0Xx56KqBJX8/8hNOM/yBBh5i7nmXhwp909y19unA0JUsnaRIHDXyCDNbqgDPZzk+/3GM216CQy64Ly79M6C0X7GjsW3UCA421TXx3NOx6qe9lohyThVdBvaoa2NGwovo+fr12rj+YnCyFfmQEGW86GHnhvXatVg3MBAABt/ioZM3zTGOh/E5DbbwmYXB8jLDQowlNkqv1F0s7x+u1jfeO6pv/HC/bj1C4EZXMD2bMAYPiw7C5Wfuu5K3WzXOC8swo527GVd80bzN5JI2DHfXmfht1iU9f4x7+64teX1Zwn1x8np5d3/Y9r9uKyqEgVHPW4UOXxFY5xQpm29/EjXcPsxcIv+yH00YDmq+jLgP26jAdcUD6h8Ay64qLxf5GvvCrK4PjuvN2cO6dHC3dh7frw/3j2qMYMdDQVljFJA7hU8Vitz1suclgreAkW+K6j0VFIVYc0uAT9RgbYuyALNMjJnrygd1/3hWFxjGvvlTX6vR5vXyk3ALIwDYeWCAXMWzaMfpCwMItV/Y2qUTfe/ktN49GGerhSHtY7zDT2zkR1N6jUIfxVXFR384V1k7j7WLXmuAZoyCVFyN09Pl08ynro3aCUNvyFKnWLRmAqd5nuc/CNNGF85tey4AY0vrRx59NJDSjCIWJDYY2VrbuERdcFAvGdwDgpyp1EhoMDwLJvyH5o4msTaUINj5MApMvRj0bgpLmltf6uS8hyewJ3hx7P5ryHuDng6SKB0SUj+YUUYKxVP3mth3HqlAgnHMg1AxpaHhEbxvtPVa2rbOIx019x3B+OlN98PPUmNHV+TJV778kU9Uen4LxyZxlelJX4Ay2TqEbp5M56JbyS087rWplRbM0z/nkUaa04x+TSC9a7JVIR+trPlbx9E6J3M5SnV0kWcbya5bg74Mt+ryjdcwI23Em7vJEwxDw1RM6OVWnvRTj40/3Lce75n/OQ2NMs8o+CmxwWhUcwzs0elaPRxv1u+8fVC/+8Nx3T7aqNnwBkOtVzBcl7KfiUvjFsg7wPOmYM6zXA6jvoDH5V7mp/HwMc6unybdNPv3Bbx3Df+ZxhfDrCEHAIphb968cIW0fePTDsNo84Gn8MJoN03TY5XpbZkZnQFt8BV2Vx/EW0EwljGOmndF2OiUEZmJwHEEgIEbTo7r6uxRXdt/r9YY7n/w4G7dQlCPsGgzTakGAeHPkk8EKsqD5qgobQrJ5xSkY5BdipaPcih4jFw2XvxkLV56JV/ln88xxmhI3nYEl3zIeWWz9hcv1OU3v1qv/+TXarB5uWauacvLaAovhg0aDrpNb9whcEzb73P90fFhjacPan1wRCc3xVsdM3Jw2WpnIM4VoFfqpgTCsVOaM4Lpl/GFjgzLz2NnDPqoSublK4/AfPohZeyixqXLk9yt12t06LKKSwxkDFMzZH18Ypwa3oZ2bOme+fawa/A3L1/n6MSBd+UPxpu8wRM4cTdjijojQHuDJHEw0pnwC0rW5Y6MPR4WFoznT0cPtItD2kl0pJU3VW0LddmmZOvzE2zHkyg2wTTRfr891O06Co/ShGPQBE6uqSPlgZd2BDfOSZPaTjX6ADT77jt1STubTEqLRg+98b4T0ti6jFMVsD35LKYPyoGr0Q7LlAWPxMZrrqnN6VRITgotkJ65CyArQVYcUKbjE553TCaPi9qQ+gbPyA1jtmbOedNpR+Pu7eQ3KLavvV5LKxeBBSRwbCPIBqMtImn05T/XnmsH0HH03qPT0nkZjqhD+rwGefTMwtLyZs2XLtbj44169/5Cff/OaX34CMXfeBVP9CKepF+kWkPRNPAYbwmrVx1v3vft2nlmBHGjfAijp69B19OHo+SRuUsIF4zS+1WCaFbzUGAujNPMKcTZgpfz1gkoXJQlf5aJqssKCUyPKtopRHCok+g9tWrI6GLk4vmZ9YOXRtQ160hOlpFhNFeo60qd1OXxrVo9uVmHk0f1/uEuxh6DEs1wKZ+YOyHEJQqRfUGM0XP+IegKZATaToE0h6jDjRt19bXPV61drWPoMocuM+igsfAZRRRmsFbHjKZ2TxkJvPkzde31L5DuyyLW1pTHB2BmtYQCLu3cB//IB9Qf/aC2dnbq4myxVohLtEkFzcPOdCzk11h45KeiZO/yjv5tekz6aizECKNAepbeWal3KN8ULJfnISndvcxZazSS2OqN8ZdH1m85rQIANB4SqwdpOIefCto9DWALYmcZKKuTsbpF29ze2Zp6A9Nis1rCavCEazSXdNRzdEdFr+MPp9yTzq3VT5B2xNb2dq/dpjbl1WdI/oDZe5E2q7VdGWj4p+a0Hzje9kh5jaDkyTQHJ1kuKv2B4dSLj2IgatKyrp3Lpi0Zx6Yap+eU8xwb9PO60imQJE91WEJL0tNkCrfps5SgbeICnL4sHWjygEx730VkTDcNGqpuuddqVVLSmXDUIYq/wjE86fJivbv6gdOgtSPl4hxwJeyzxdUaoTeXXniTFFpLnQ335Gi0Nh/XylsfTM7oxKWlGntlO/GZms1nGp4p5rPBpdqbbtfX39qt33nnuN6+Pa6z0QWIrMHG87dnldDklT/OnZMAoTsjC3oeNaR+i9Rrp2jkcxO6xlxZpILJIXOZVdhNNaxD46OR79J1hxAlvf22La69ud4dQupRRYlUeU/xs0PQqDSG+23QKR6IL1Ut4l67DasCpN8irBWU89rScY2OP6qDk1v1w8MHdXvqZkyoFUgs5OEwQ/+sDW6G/ixzhAoh939EiFUIjQD4DzZr+4VP1ejSqzVeWKnxTI/MTmRIB+rmVeACCjqYZ6fLdTBfr/2FK/XiJ3++ljffIHEV2LYLeHRSbm7mufCd3ZmONMwQ98HNWt3Dy8f/jQJCB9eRS3NR6xKpC5xUEBI1du2mwXzEKE9TOo33zHbmWvo2o2kJj/1Q+jyd8k+nPwldmg31Clxy3l1HkLQ6tqtZy4RM1XTweiOUpXeWi7OB06HZIy0dl3w/b8+Phn5KQplSHpbXXMdPG4m2LbakNT319Pj04cnzqU5COVdCtbh64X26Rt4Yg8f9JWC4wZ7PJHQY4EiODJ7iZdvpwcYYNOWq7T7ZPWVi1OgopT3bUOYmgJ7GiFpGErdVMk3GgZLmN9KLo8fGE89blJvi2QxoptTya3xVI87bbnsDQyje5UiZGF6u0zl4lJWUs1NoR/A34ihlfyEqzjOIlKdEh2SmuJDPjHgcIVknPPIwxWmZDy7WxRc+SV6ndRqGPe2FJXp96OEGNqGN9pvRpwTs6RryHIZOS55NeP/RUn3nw1l9+/1JXqJ6fLJUhxipycR9ddoud76an61SYYCUl5SqUk//rH93mEiKQ1X3fOnX88Y+wnwkNPk1Pv10wvl6eWKYi1BkaBbVIoXyUxRHlVLkPDoHqodmPX5RK8vfKJ+VGVQgXDdfnS6Cu4YRPPKwC9Wz/mWG81t1WBcWdurs6MPa2Xm/fvDoTn3zwYPapd151nhCWXfiw+C7ukdDD9KdwD0tfFHDcMiHWfNardXLH6/Lb/x0zdcYHUGAvBqPgupdAp48KgLCSXm9NsxCPP3Z8qv10id+EZyv0A4FXmpGNagSpbITsjYqHqIhG/Oj2j66W9vj27WycNBwsKO0x6QuaSn9jGpom29V9aWksdE7+MsjyskP6dfSLaZBafWSSAlLWY+QmuGM8TQt9xqf7WxciRJD72jJP/Padu83iOch9dGueIS0TQMTQ2+dqV+8cSSW12L409gAhf40MFsRKDcdPq3Tb3hJY+emtd9TeLrow5k8gBcfDKmdB8dM2VGLHatHa+g3axMtpyHEWjidqSW9GXrP25QJOU6nMfIaQo+mmw/CxkBm73v1ibQ86+g6j2xMaP3C7covNq+AvwnFNf7mFZ44ma/VbXqjiLSTNwbLeu5PHckkJQ6EMqhUaXRbjCHuYp6zgJNy0hv7ZvA9Npxtj0Y/8qkjRX6brpdnWiw4+du0UBeA3aZ1WgpWgn92dPLLZ1SLdVRr6M8btZBpncZLZUDQkSvPu2jobUcegktfeJkX6uQpOvC8hnOaPYvwG9/eqW+/uweRr9TE+WaMjVMvYxh5Mjuk5z2u2dRdITHiCOtsOqnJrO2f7br5CV6x0R47wsHPD45PfFEJVrW3dWWKAmONKqjCggAoNQSZBr+4oxJ65D9/QlO6VfcYr+7XDA7XpGnI4pnKdBjtlsCqjdNLKobCmK9a4TWvgf9L89165eD9qg9/u77/7V+r3377u/Vr792sb9x5UI8n4zru9vhWKTlJPf6PAoibyGsUIowIFUfVzi8yLY6u1PU3v1LL196siQ+laZ8vxIiHOC4tkqbGpZUEFQfBdGnaCd3Q+os/WVvXPgmdRxkBtJUr1mkJakGX3El0QG8xgDcrH327Xrv3nXr96F5doIN2TkwcpbedbaOSKNJ+6n9aWeKBe4/2aBDdatfONp5zF3vjmdqlYSsIPA0qpYXVwYuY9teUk0dP32/K6QnXfezo0Dw4I4FMvddv0VZO2aKzXtnIM5zODEPTZgMNGpI4C+HLE8OQyGhtfLBb0+OjeMtLyILTI23KLpin3tQtnbnMm9JERTTvMBjBKx66nmyuOZomHNqQicnA0dDZBhDUGJLHZwYaOQ2vTI1hpHJfAuyYnePiEvDbwBkSwbPOaZENXsdhAqZwxTP1UKdHaUWDKdPoah538HQ74nxfl2udJJdF5ju75E+kbCL32/YEdgSAVbw73nCVc4/m9ZfnEB7Fi5+umYa3p2E/Zx/npotgR7NpI3mRIqL8ojMG9gFDWJd9b1x8GdjOGgDEm5YCGTvvFhoeTTaMTf91WOTJymi5lonPa+hb+UzCh/uD2jldrtmwPYR1hUkTV7kDQyGmhn6qAcfj7R9i2tP78pL74ytQskDtQGybQHRKr6HQK28saobPAFjut05CIW4MRGhgWhMawSE6HVMNzVh1SkzsPRFFTSql01Eoueebp8EleGAIuLh6elSvPfxOrX/7P6xHv/Uf1Ltv/Va9fftuvX90Wo9rWGNhMj5QYPPZN66CNzBaTPWm5KciipKGf764kSWY6y9/rsZLGyiWWfFKYzwRbKNmxukpEaNt+RA0dJwi2bvY6/Hyxbr+qS/VwuplMixTmry2nTqc2vHdhdnSvI4HY/I/qvnD79Xlj36zXnvw3boyeVhD6Yylz4fgqUf/KUbR+sDDtuj5xvsNXcU9Dco9X6/3AxyhX1KeDl3jJULug3+yaAwpI69MNwupHqWeHY/3Wr3yzTLmMKMXSWjn3XUzCX1omDhn7jy+G/M5kmn05wY8eKL4fal27OVnOscpOdqts5O9bKGhp+32v06PtDdJ27kfxckDRcgeT98oHPkMnF7u+rpoUesUyJMXfUgTDtUmxlgKq2VIp+G2xf156wiA1eWzshjRXDeaNbKQh19giZNl0sb2P+XaWasXGOLcHBPvm9j4lT3xOTkfZZ9HdaeDkuwpyLVa0F+jF11bNPvW5XMI5dvrvq1eWX/rGNGBHm/0tL+XDpqr/BHFIe+ujC7V1Zc+S0PWuEVBaGq9OWZqt9HfYLnzsr0tibCDNenPa7CVzyycDNcy16wy+SETjbNMsPfVOEnbtiKBnh9vQU/fl5rsUfMtTt+qJX/TVf+hrDAznj1XM8vx07i574sGLgwkKIC9oIanJMhMPdReqZ5E7ndZve+0EdoWAVNJ4jVRh8LYXmtXwBiVUGhhhqdNZ3UVo/jyzvfq6u5btTm9Rdmjmi8znFweYkhd0x2/jxoQKtrScFPk/UkR2ke6KdhzjpyJGx3myoU36vLHvlLzzet1iJWLF2mnk/yYXvGAthF0NMCH1VPS9GxOULYxNZ/Q6YyuvFQXXvgUJXwfAaONe+TWs3qC4uND7SPgPmCk8Gi8W6P9d2vto2/Vmt9uDWYaCf0nO7pGhTyojsFvuIu3ScLrp8PiARL7Yb4tT+cr3uR1lURghw/AMAqL9liHwXwxDPChH73ljmkYhtDCCIzeeAYRozID+xQ/5cL6W1HyIYdTOm3fXF4cblIe2KbnPsbDllBYhe+9UGOmqcRfD/psWlujpVr24T2dOuKCLHPKLeebR8h+7402BxuDJewYV+UK2HrgpiW9GbzcIkcbFZnQcE77NdixwOAaegTj3Eu7+p/lzAuufVSmkyewuG96dLPDyQYYvY7330V5Bx/bEmB5p9EFN+GDrLrT6N1gJniepMaz1E9dyqgLKeK4iY/ttMGOUqDnYKE9f/CZhelxFdXByKodCvnI075tq0x5r+tYuqqDL5CXwWkE5Ycrl2qbUe7CcJvmOf6yboqTTxwbno0uRnFtocmVXn7esJ+Ou/TnLzQuPKsAHaVUL2gyv7EmVE6MIPPXL0XLW656/DA+ngggnH7IkBAmN2FxmNWYKUuieMDphb2Hm37ea2Ekes8zS7V0p4N6j8RjzrN0i1yRA3COZHqtUOvFkJcM7iLpvvsX/T7t4cO6ND+pSxdXa2FFZUQgFUDytaY7pbFEOsYxiioKjQbxsrgWq4bWEIEcUicdxXCrLr32OTz8j+Gta1gtY74Ql+JimELgYrrGD2Xi1I7DxNTp+XC1rr/6BlYID3/QLU8lf34geTo7q/3psG5T7zt0oI8m+zXev1OLTru5TFS6Qggf+jVvkHJ0MHmgDHgVTIP+dBDfGBPgy7eMsOSBeMo3eSQ9wP1pHvZHacedwDJ4rSx5L5G03CVNg58tAjj2weJN9hqNYUJk44kygzsd3CKj0NGq+6aTKeiS37ryA+/U20qkXvBrniR40kmsrbUpIVcj5QExpaSpz0fszrPJGbB9p6PN33tso73kIc0PeOBnNFtrPfmZkx919a2yeW1E09rRvNCG3JN2/WiQ1jGunPe0k8aJtqOjd6bauvraevaW1/rkVkajHJuhl5Z9nfIE0aIBGYkQg5/85mdoNIW4KaMc0HYA6BSQ0NLRP5Wv6bvPI3z+4DkxNkLnYYqNGKOrbunt2+44h9gNOwEdMpoCvsJ0KExnofMGbN88H21dr+1LL2K4bYVttj3mFc8/GNIGbvf24XyjwOc0yNFnFnqFUIAUjHgTkSGO/nkNMzQk9tvx2MNUiarhUPOaMM+mev8wV4Ocn8Ij3CZYEVg5bZB/YUqLOSVPM1CpuFMSk7kmeN1H08PcqXhwn+vgk2NTGhsghr68fWNhH2P/qPYP79e7D+/Vw5PDTJP0Q+Tg1w0Z+/pscd++dmwKY4jCZQQ0qvXLb9b2qz9RUwz/TFz0orr80jcPDYXfGXUVI88aaKvr643SxT7Lr1atX7xSg9U1qrUWRwngRUE/GL1AJtt9BJx70PWHR+5PdFSbi5Mano7Br+EY8/6U5FAKELaIm9LWK0470tnsFqBtaNHhK+8cHaTTT9mW3zx9tJ2N4g2IfDaQTCAtMkXs83bRIskrHI9Ejw3mkzrE2ZVb88GoVja2yaM8CRocrcIcyk3Ad7C7YLZcLrpKKjPnLZGY9zEsw0VKSOes6RZqj4t19fJrIXRFfvURXKRPynrMtXIBPl37uupy3sfAI5/RaSE7HjuibE3SGeKnQ6aDSDeaZ+g5WZ6GGbiB3eALgv85ynEh+p5K1Ms0/qWlpPV06+H4MFvKpMPg2g8YiUMLUouo3gM3I+zUZ7r6qCtj1OlzVE+ngKHPRodcK2N5OEwH0JwtO4o2wpyc0v71S7Vx9SVgOuKGFtIR+G1kQF1PBXGzdba3b0OzEeH0cxls0TMLvffZHsQptBKXI3+QL8T2CAlzlKVtXtbCnHSE1guXyFk549I+jF6EFgDeD0P8kUdIBuvNK/86DDKLtNzpmNYz0NAb+ibIwmpeh554uhfSxMtnogopaofsLdYy8fL8qF6c3qvR0c16/8Gt+tbdh/XgGOGaa0wUFhUMobe89dGWrI3WZnpNvT47IyfN4X9QUqBIX96oiy9+ulYuvV4HPjSl83De0ix6s/1Sw9DW9gKvrYzo2kA9beol0PiPB7q8XqPlNfJZxLQWG6/0NP1Y9LSOwPsjOrz92VGtHd+rS4vH5BLpxkth5mE2ChVllG9E6dPw87rRsxn3dm5s6V07iPZh4t680E4aPO/4JPF7Xhma4bACAhW1UQUtNg3Y1p3+1SKe91k7mD18Q/gNfjOM9hJeupAcJGSeWgCCNB+nlmmjvDbStFrMFrbYD6kM6Pp9tu10GqNUIDmlNmEUmHPuzcFvRn1++tJJEV/xn9OWTHeCpFsy+JTHdE2a03JtWsw2Up4YfpJfT7vJFcgaKSfPW7PkJW3g3PXrrk3zGUL/VmqXqYWcpiRttDXNEJutN8hmycN67ntuh9PzLKBSv6HrHLt7Anma5w2umAE7OLZ6nasPMSnvqdASU5l0VsY4t3aAnz/kJi3Pr8DR20I0tE+mWkaYbXTgQ2U/mXp8tlQb11+uJTp3O1FpGPw7Gv54OJezp0IvO89jsJXPLGT4B0NCHv4pLk1kGnsknB5lDDopMfYwVDEQNQUrc6UwK4bF3vqpoZs9MhDakTznxgImNdFt9fR1GVVUMVGAIsxdei+IBs/0iBSgTO9wv8fHgk6Z6J2uIlh+svDy8c3af/Rufe/R/bo1OauDWkbAltKgFE0EN3DOW4NEe6L2BiLnRJXEaF6xdyC7fuWVuvLqZzEceORuBhcNUC1oNZlVwAg5x7z6bgeggPLX5lNbbrk8GGp0nU/GsC22ZwmGKDXl2vd3mxHRQmp8jjVu88NaePDduj69W2vT3dBZsO7FrmUMHflFsaV7R0vzJJ/pZjJIP40FNG0drPd/VAQbrQnC6M49gGXOY7DT0Zje0Ze2mvdJ/kabJ91/B9f6OO87htQBTcEk8/g12iBj/76B7eRHO3vjZlmDR7EJ6siQnrufg2yGuk03hkfUMyXzmLJuV+H9fNyDeh0RICrk9xmCe8Bj+Lnvy4cubkiXD2iny1xym832KJtOwnPa7sNz5dxj/36JHYfPWaRXkym5A+8Vex0L7ueZgKnAap64P9sFLdAvCz7hWaNlo0EXpRswNJjnPBCCtABmGwl0fKdgHj6bh+jWC+1bEy2PhdvzNSH0OAnH+sW1wWn8JTv876cIU7aLBnXBTst2y2LbZJ5+lACqNV1klHvl1Vq98EJ0zJKSxtp+PDS4DfbToa/veQyhybMKTSgRRBga78DzHCGY9/Ba22vYuWxBIQItlVAVkxktg0RWEC1POYdxqoDcVQi4b15zGRTKCI2c70KSvKYy/fQoAoa9H872QmoWhTRvK3JfIqkwRg1AvCsMwoWF47q2sFvzgw/q5t6dusmQcmdpVMcqLeUiRQqbdfsDZlMWsLQdYhucOOvuMagmgaHn2uW6hLFfw+hnkRlpRunUXm3vOqvAanSKdy9MjpkfJq0133RoBa33Hz6s8cFB2kdGFLErr8Ens1NAPiIT9rHma2leo8ObdX3v3XpxcJwvYVllmoWnlecPTg/Bt3i9wiMEOpnClyh0U3Bvt7TG9+BAvT3t+9hoE+QTWkfESQo1OOfX5uvK9PUnPFW+Ba6pK/k4hlYkKW8TDP3SmvvpLEMuy4FH43wrl2hodaRq2pWRoB951+smr/wR1eSkE25bJmBoaK+v+aecN80kfjGSXreCykBgmitJ4mEG+BIaylUfYXa6lEyem1dj6X3zc3ShgNNIyk4NiaSlFwEHeWNp6/0xmqV98pXY1xG8rQcc0xmZYBt0jKxT3MnX8otM46NHdRzMI3Ma9Oy35H1B+J8y7Vrda52R+VPe+wndMYg0nTKYpY34UoJf12l4zr3c55/FpN9kDq+GV2vr0muAsWOVDnTunew+HQ0e+vNeNp/n0InmswlO5UTYItQ9oThCPwXDE71LhV5lUUBlmDlzV4FKdg2Exr0JjcFinoUJnHvhLcvpmymQnp/nEa7aGEltDPXt2Qxjrb9jqgfLoHVtjxpOB3pJdhLcW0JhVnC5NvDuL88Pamv2qHYefVQf7D2qXZRzPhpiPBGw3qUJXq1+O5e2H0dT7IhtELQBLZ+0cBXN1rU364WPfaFOqE8PJR8hcWlZ6KnxlwACpxaigjtxTpO8oRUNcfWB+Pejo9PJSd384Q9rcnQEZm1dcZtHt37zC6UrS9oJndf9CcPjo91auffDujLfq+XTaeb7o0TkU/mbl2cb+XXphrRHWJ7nXmtn432733cKT4fzNJsnDE5aHmhoxxy8W138a/C7fE/KtNCkqUvzr+N1/0t5Rj15oLe6Rc5lkjSODVchnAfbeA670c+f++j4PVnhg7ogQ0MY0fBW5kznkAehkUHP29JDo91FugwAZNRHyGjKkQbZG33FhbwacnXKtog/NIk8ka+NSzTMZPU+sCFWWJwO4cedm8B7qo2EGG2iR1pg5a1RwiXGiaNknDLxUq6J0Zbw2Lz+t13yinotH6UEtiNcjqYl3Zj2iWp3JGt4572kiKvTUjhDgYdh79oSY2+5tKOVSdvEizJ9eZ2O+Rz+DrYx+C9nW2xlLcwBH6vq6WI0PJ32D0L4UU7/1xwGSJ3MGaFAo4HbjS3VkPN8EIVjNjkbLCMU3hlxb9TSnWvOK9AKNCjacbhFMQx1LffI3S8HI2J7ocf9dzSCesbJHzYrbJzDZBmtEihnXkcR9GAWMXDwsRmYpmTKTFgbIXcobTmgeZ8yTsOM8Hyv4+6/WeNa2v2g7jy6WffH8zoBp5lrzRVAYQQXHw5xpQRzEKu8/ZJdQYd5kOrmb3YoPnhy+L66/VK9+elfqIXRtTrBPXT+t635t0XSTiFXWVA5jTm/s+6ZgXjna120TSGNceA4PJvU3p3v1eMPv0mZIwwDhpzhuzTxQbkdXEhg2YEPvOg4llbq4XRet/d26mT3Vm3u3UwntyRGA8rQJGlei5mhDskaDOmNUsoTohhqOGI8pEGnQG1qxg5KtKWY9LIN3E8n26IepLy3zS1/xwtoKm19cSbPIMxrBaIA/Bit3nOzjI3F6GTKgKN5ucN96Y68LV+oxeU1MYduzWDkdX7xDv9ssMF6gKE8KrODDWCuIRvwEvn183zmTJsslvZqQNvS1AaF/+DlCjS7lxVkwi0BHYXp1LivvHxLG8JPykHzfF8Y3vpg3ucFTq1Evoni5a8ZfkZr8HQ2bVNME6Jlkocy6qMaaf4nRjHU4IfMU7cjk+AL7tEg5EQzT2OA73QU+EEju6p82lFnhJESZjmwoUy5n88IB0eaC6WtcIOHtksS0M6MVnP0hSinp5zWIlI+b7JTZWgVcvIP/CMT6hLp4mRsS11J4gjFqEs20z7yKpOOYt09c7qwUYP1a7W8uRW+ZEFFYJq3RekRugAjnQ+8TGdETGf7nIZninlWxKAwgxGGXi9oCOFVJHtl56QhvnPBbk08cu98iK7gDPEs+zc03bq4eSV2EAgQhr95KAiRwtb0psHslDPsUn69ljmdoLSPQ3QFELw8G8gRw0mBzCtS5syv6YC7w3F1tpGpMVxvf82VOYPDujh+VAf3Pqw7+wf1CME8poxf41GI9PBiXyJ01EG9ym3mhRQy8vqBltOlrh7SRXWwtFnbL32m1l78TB0vbnFvnULuFGrbDOBOlLQe28tmZ40udowAyUspvuhk+8muV+S+KXsPbtX8+CH5XYfjUsu2kqF1Ghpw6UInmOkyFBN8TqDJ7fF+7R58UAu736+LZzsI/yTKace8yLDYKFoxFtCof6iuQssIz0Em/Oivjd4Ocww9Iw1ROI8tT/jqOffjUXbn8s1fGpnQH1tIvR34nHdHy3rMedLEDUM19LsJvqNA3hhr7odp5E1O6+/yIxOZ0qHtF668Ai83aK8jMDf503hBE/LEgMATj5b1QbpyYQetRXWZpvVwRrXyT70AvoYqBk98W4fZymrA20NIz50ua8saRRM4nTEKLzjGCxcP9EO6+nJUjDVws+DRNI9E+obg5rllIr8cI2Li1+EWA0o9qZYYA8ixfzaTOXnbyDEjHQ0qJaV33tsAjrh4fj7tSx6v42AFHw2/JFI/bH9rCyCp07qlS5OHBge6KLv8rI6k4Ga9edAtfrkv7bAtK5dqfes6+XRKbF4yn4cmH+3YhwbP44/mfZ5Ck45nFHwApfA3YXrCHIVJIZKYLgPTY++NeT6CjHAOSXN5WD6cwDFv1UVoG6MjPE0SgW5lQCVN78jrzO0rJubnl3nyXCuE5qfx4NYY25jae1+Zc0TpVbnORmH8aEe8gNNaPz2q7fmDmuy+W7fu3cK7n9UhHdMEwO0Bs22lrsAj7UcEhHNhBgfPybdEPuvAgK5deKNufOZnam+0gbF12WSjV76m5Jw6+Rq0J0rkEFkPNw/DuG7L6sCdjFkqB+2HjKau33iplkZrwamngfgyzuVadWpG3xqln4ozpZN+TL239+7VwZ3v19b0YW2AS+qLx9ce8kn7DN1VfnFK2+SAVO8wforexqc9pQ6d1N8HYVg2S3HDa8s84dePh5b+5J7X7YPbGIiWEJjBrQ+9PHokn6PFfkSYZw9gYI6+nFW06jW0tA+DsXrpRo3dwju7vOr1QwcdFeQ/ozE9UXmIofO7Cj40TydgHdTl1CJNjOHDjSd2vLUa644RJXZ49w6KRjNFTOMYYxhsLalRJqI3MaBkEL4Pf31YPCGLK4LOI+TN/HxoZLStP8qn9iym4ZKH9pRr/MGMpnzDRTTtlCZZSi02TSa86bnPE/yIgJ3JlPuOPmy/I1jthTKf/hD8M2I3eg5eMd5AkPa2pUW5RDlivHpio0OPc8dPf+ibb4ufDTZrZeMFYDOyI62TkB8JPQfa/yehydnzGRonn1FwP22JO53Sq3KUrPnCDUxzqsFtRwd4uRqLkcbeL+Nr6DnXw29zdYhIR+AoU4y/zP9RBsUrxQD1hlbpP9PjcFdAjFqmZKIRCoCGrQ2dewL8iIB7DrYa2ex7k3WTmkPLzGtjcVJLk7t1+/73693dB7UDWIV9MVqL+mgQO4sq7npEPWyHqflil0Lvy1VOR6icnK9tvlxvfukfqsVLb9ZYb1GDSrsM2YMb5aUVNiFKHwpAk35O28GDNPMlnnxlSFop/dBeL250+eW6/PrnKbeNjPsFLHCKAgOTKDUyp6/RYUjuUWNwhJF6OF2s/fsPav3xR3V5vlfD+RHknIAXWBBDN9vIL39ea9RMI0rfH+dZb0i4fZ4vFwSakGgwPe3tYDzNK8OPw336ui8XZ+Gpsn2e/jobsnEcrSx3BuRJ/WDQXbSjtDIoRwNHpqvbdeq3GeDDkCx+01WuOm2y7OgVWXfKZtlpFEetke02GuvnnXuMM1Il6pH7wLVNyYm7+cRRWVIH7FAazj29HUnq7bfpEgwxeOoxZ/qH0hpJHS+Xe8boc9+okdSw2km1j/90Iw3rjYa0evuVOeJvfengbanXaQv3Ka/BzpJScUNuPTq9lPLAdrolD6YpT0VqSTpbADa6E9MoQjQR+TvvlEMrYytnnf29tgzZdiPvvrFPw6Yc89IW0XFr2AivF1e2a3H9GvjhAHW0bTdbaHRtMtZwarLzvAdb+swC7IiR1QNQOCOg0Mx0f5mqgWFR/I64ElaBydRKx7yn7z0hejv3TTunN4Sb6RkNtCxSGXFx4a3igLTPMGF+XFkvmPycZ8tYvVrOVd62vnqKnQOOc9QDPGNs8mDBmb9ZLZNvk/PN0+Oa7N+vHz64Xe9Nx7WvN2y5vCNAXelgFMtmcPoQIUq7NLLWCw0wqn5Sb+FsvQZrL9fKi5+rw/kGsFbQThVsRK1O6TSBFKYh3g5XGcRSl969r++3V/hRwHhgZ1w7pYOS0bmerG3V5ptfrNXrn6bUBWBo1DHpzg+reOGDymyHBL+63R+nXJ9AvfHxTk1vv1UXj2/WBqMcCsIfOucFPxPJZddm5zt7nuVawyD8jne9oXrCyy4v0SCfDT29noSn+d+CV5lG4igdcldDQrR/7+lvuRjXp8qnTnmhAyBsqmr5gNd12H3I1Aw06b3fFi3LTWhty4fIm3PvfmbPt2b99J7GP5/go7yfAcznI6knD2uHo8i/I9tmyIVPXWqIvI6BfPJcyvSGJHzHufgRWgCvp5/GOjTXsBnBKStjogyNNqlDfAIXmaFj0njnB799VqQj0lb4gIdGsceJ63QA3BFeDL11g444xUWh8zjDgfOZlEtQff+gGXppJt6UbsaAJgI3NAcf8QSuzlqeyUhbeyrkP2+qU68jkayyArarnzIKts3prJxW62gpeihwRg3iyqhC3O3gJsDya3DDNfeWam2SxucB4elHVZGT3Op5/kSnn7cAuZ9daF61gtkiFz9ybL2unn+bl3TPlZQjtrX5MFpBkakS23PyGTUus4mvV9uTt3JOxYQ55I1Rp3pYH+b5gFCGNaPeRgNtqwY6BrJED6gFMYlX7V7icBx4bloV6FmSuFFHNTp8VHc+/KDe39urR9w8xmDOT8dkBx4dTmLKi34khSBkwpm40ik5CnDeHvhRrJWLdf2TX6zxoHmYtt9h9lQaLoLv/KRO/ag69zLdaLOAqFBnKwU6Pm7yBzQF3jwKJzR1xOLc7RHGY/H663X9s1+tBYQ9q34AlncaaGNv8GNgVDYV3A6b8xN4sDc/rMPH79YaI5urkwe1SjuX0LoBI7g8XI3StJCXy3LWeG1oitNSbccToxXKJNgeMtHmJzFp/dHA/adLtVHUk0iG0KEDljrOY0q00CuufFd2/CC9SPfTcj2uhqevWz3Sh7xjeD6e4M1jrEjXsPq91uyfAxkjT2ZEGJWl9sKQMaCoruFoa6yDf0nXKBt6fPtOsg+inrnyLn+qCF7gkJFBM/peZ/RnOvUEKryE83RA5OFouo6B2xr40tIMOqSjBHbf7kbKRnfvOVUi9ZTVCfkzfUO6I3nt84T7EyyrLzt57j1HF/HCOe/xNqjfvl8TAxuW2Em1kU2wQ7b0j6xTHBzJiGMPIx68acjZGPzd9lx7ktamCHTB6Yn9oCFuLe4H/xdWLtVo/Qp1OutgVokgXxude3q2ALSu83yewzPFPsICkTIFg4TbIyOJER6NVWM0hh5mhWGeZxoIhmEYSaWcgiVD3WMHowpT2yvU83hJMeyUzV7g1OeDI+dEhe/qhpPpSU3mEwQOQcieMORrvgYF8baAn2uMtTBjlid49Aie+5+cIbTpFMDbN1CX5gc13btdN++8X49OjvF+mycZj5D6muSg3OAZY05j9VkyTCZv22KBqrin16HhcDpg84VP1IXXP19j0lxlMx+A8xItX7LueY3QSJ9z6KVSQ1Maj6Grdecv9QUF/nm0TdJMmrs//ni4USsvv1GX3/iJqtEVMuCdYyCEm4fgxDywPt+UChDgPwX/RwA8Pt6v0a236pX9d+tlXzGbnVCZD3E5dFYsXpqKAWEybRbjRVu53yuRsU0dcK+hn/D0/f66N3YxsubvQq/w/TF16JGaz+IajNRNHujVh+QnekhnoZLLhydZWvm0/knoDVWrD97qfboKZnwChezA4X/wg0dkAXJwwLxTP3mJberB6pWLRoOn25qYq1a3V7nf5emDV8kJjWX/jwZNFzE3gkj0xO5Y6dFnF8uM/tQhiyj74Y/tbM9M+rYae9wMHvO8KDJNaa7lv+RTs9RzR+8ZeWG4g4B8AJX+xS8xQE0SvJYumfYlNvq2IFyLN9wajHR0JFvc+5lOOscN2RMna+h5wXnk25FErkfYHLz90XYtr2rwhaY9aHBTYSLwO1xy/DE6PI9BijyzoBGPsmKoPMqcmFqOCoWRGwgXHgBGPvNvsHFK7+11PAbPNejCI82goCkYp91GRtPpE6+kNw4+sR/jEbeSBNIsPTZfJE1BxqCSrzEa8xt54gj8fByFojEe4LdIh7LJ/dH0uO49+LDuHjzGT6c+88SII1Dmw7j28+J5YBTFaZ1GRiBWh0fhHL7rv2eneIN4GS9/9su1V2t1NF5oIx2VFaMLKiIF7dwD3zn/BtMKlDtJaAZl3LarGE2Ag9h5m8w5mC/R+UG71Qv1yue+Wtde/0losQXeKyg97bQxrSkpm+GrkDD8fuHrED6O58d16eRObd/6Vl2b3Icm5HOoDXzpH8+PGNVSOTwKLriCG/j3vPLcYx+eVqZ2tPYWnk5/OvZpT/J69LopPTdbXmjzI6Era/am1LS/a3x7z6F1FskmLzr4vXx5nbl2DYw3HLmRnGWKMXLCaXKf5wMOEzkGIMfoAXw2xjgTM83XyUpkxjT53cXQ7Cl69aHhL+hm5IKuZf3PvcA+L29zSJO3ODlwrZaG4qrO4AyBXqaEunZ67Os3yFMhm8/gUcOu82LbMqoga5NB2uuRNJ2nTPWhK3Z8FgzIBoDSrRMIfZKtwZQkp+RvK3PMD93BSTnXmkgrEhuu1OFnIg0u+ghcywAnbcDpC1XJp94Nly/VxvZ1+OEScPhHHjERvqOkJkMmB0izT9qpP4QHz0uIrD6rsDhEcRR0QggFwbJndhcVHKdaXNsusZ3GcEimb++cn6/3K5JaMx/yyAiJPcNgWDY7IxJMd/mmc9VNmMlLufYAU7YpTno0pgEPgVbpHFkEF+DpDTnaOlZ2AAD/9ElEQVTVA1vz4M0HU34NaOh6dgTLWeyVyU4tHD+sOw9u145frNK40itQHXlTNHX3Cdn5Ly0gr6MT4LWdJhHGhTXwHtXi6na99FM/V8Nrr9Mi6EW9DLC5R/2AOTo6qTEepKMTPxaTLSSUddpxhnAvgLudzPyUe3jai4x+FqjHzy6ONOASANltfpZTL/yfb1StXq2Lr322Vi6+Bl+WgUX7GZa3kQ558+4B9LUdzo0tYpxQonuMag4w9CP3yX/4g7oy3ashZQcuzcTwR+ElhYoqUeCXHaErieK9Ec3R29AYT5WbQ+qxcmLbJMtOrdXPf/W3y9cif/mnLACkv6CN/AMBpIXrjj/8a4a6D+DAbcnjNhU+aB/4tu3SaqMvobXEuqBLPqqq0wLd+cXAdUb8aDZJ5++EdXZvRGay4ga5VUZ0cJS1CXyaUVe8YNCdcm9Muk+d8mCT6Ll78kzJY742cgRAa0TakR/p/vqgXvTty9SGcInqkm7PmDhNh44OUtatHpRM2CGL4Yu3NJjqIVF5aLY0+hWe8ZOnWeKJbMwZ3ZxOyMTfEjLtR3hcVu0oS63TAA9I8z0JDbYOjp/jHAPTLSbcesIqbKfsc8pk4INjy2vgbc+S5ciHrGdaFlkSl0xZWYe6HLykCZoz0pHqr1t788Uwrgdz3xDAVigq6hej3aX1q/mesRpiZxbB5Bi65Nfx3PR/AIJNf2bBB0Eyvn+QoibJpMyvqgzQMPPVHOMNk1vhkuARbKIh+9xzHg+lS+uPBgW9F3bTc87RxrlSReOtYOjl+YDMKsznSKGt62/mMEsY9dhG5LEsnprKsMS/LUR0c35Q+3c/qIc7D1BeX6LRE4v6ks8IzgrKj1imrm2JKHXQxrQj0Kfz5dq6/sm68sbn6xC6TM7cDbRNOZ0cH0W4XZaqN9N/DtFVR+4R7ndMT+fjmk/8XCImwo7TyjFcPnjOswpgZSgMDPGLBxclW0Tplmrtyhv1ymd+tpYvXKUqDDHILcgMguj7MEwRiR2mLXqzdCV17+CwZgcPa/7ub9eV41u1XEcoL2Yl+8FjRqCJHZtTb1POYzfSfgF1QR7zC69ST+Nt42sqTLKjDlqfmPSnZMAM/shKmunygvZbo0g3xLv446GlOQrV5J7SYQ6Xzmp1dSXVNI8S6CnusZ1Ln2Y3wd8PAfscBPlpc8OztNfvCx/Dq2N44yjTOW4di4YdI1IsaaQmOAZ8ExfvU4ktiMHiZ4jHjQ5lRKE8KKPoj/wQgOSQJjpVbS16KytP45UavbYplkinLP2tG3loiVyDBPA16DpTbV68lU35Dl4bgTjViM5gPdP5dJ2JPAt+wPEi5ZA5pdoHrO5aeT7VxJ/8FwfzZ0REmsuIAZOYJdqjEd748rmeZvQQ0qkESAYNiOPVyZcwU/9TIbDAS3heWKfbnww3L9Zo4xKoUH9wbzX3tA2snP+DEZ5pSwZDPFiYFGL6ECZRQcXYwxvfFGxLrQgQVmHWCNt7K0jyV4Lrn/dDNUNkq8ub+2ESTEQYe0aHXeRTOGLMEDrriALoaXYwGl8xUNxOvcDUIC75xiyBlExbXDk7rs0xhn7vFvePUUwMmitzMGzNK27qFCPh6haPpFADdscWKlAImx2O1+RZWn6xXv3cL9bx0kUgDrIo5xRPUo92eWUZvBxuL2WZ6jLe9QqCv8I11AP+vNZQgtVl0vBqnI9VC6SBZTK1oyJGQdvUVUxhZxT28MwO6ca2Xv7JevGzX0HwL4MT5fTEwhHKAbMZPWt0dIXi4rHdo2M4mh7Vyv57dWHv7bpSj2tpvgf97GBAm5qGGAOH1QtDysoI2hLjTbR9mhDxzQN0O7nO+0d72znH4AGtNBDNSBA6Xpsew28keJ47uW7RTsDj0/JhaOh0eWKcfICJgd5/WA/u3qbT72SUHFkBIiaWMfKvwbU0xk5hhPitq2u0nYyVCboR2uXzKGmfKT2AaERj4DlPJ+h5cFVOxck6SMyfeNvx9Lh3MvRUMD1yTDva6NDOvaU/HXsZ0PhiwRR2K0o95MgIxdGAtWicHZVkwz70QR11H6As34xQELu627SfzoSdOxCkBzTKSJx7wgk88lqX+u+7N7at54shHQO/IECQfrbpXMf1/jn3s55D9dTywNRAq7c9LI+xIcTm3Emb1gFk00CqaAtC4BXlhytbtbKKwfchbmRBWMKhXbZNvEUcuv6DEJ5tKxCsMKtjRojPT2blTyHtjL90FZmsJfdc+ch972Fuut69pQdcmNE8dEcNzWPvbjRPvWO2Au0zgTAPnHz4+eSJezMIgRGlQHXJk90oYbrLMbdn47o63av5/Xfq3u2362Cyj7h0g27zo9gaquYFCtNW+t9AnX2w+rRyuebDS3XpE1+uwZVP1OPJoI4A4TDXvynKczR2nXtrbA7gGm9doOCZdwU6ATVDhNspBvAmOW0wZCqNaBvdjsLyrokez3wzeKWOljZq65WfrMuvf7Hmoy3q1MvSlMEIYgwScQ4tjCcAv8/dj2bHtXtCB3jnO/XS7E5tnx7UYOq0FXSDSRoPcWkjDJvewaOjaqtWNBZNzfPdAI+J3IPfmRoLTSljGzznXuQpZOlobIPMa+zqaJ1Dq6sZJa9baJ0HeSJI0FG6cDqClz6Un0F3SZd8nGTFUhcbLYDnERo0GIyuGN00wyevlFG9QisjH+nesX9p883BLNFfOmDkhxYCt6V5V95nZHiOu0wVqCEMPo+CzbOTjtd9m/uo8TUIKSveqCcdDz+PGeWYj5jRANcaQzsvjbadXqMskXNuEVpH1EbmPfda2+z85j74B70sTgCGBFHHsmNsRwfBWGeORKXBN9XtIJyOymgJ2ohHvPfUS37r1DngOlO4pDo6j0woD+d0olrSvWdw9GxN6TPBy3cUFlYu4OFfr4WlFfL67KZ1Dk8Haai0qW8N9hP4z1v40Zb91xzaFIwxnDo/KhQSMHN8EDE9dNMiCyWGwfz5AoVziiqScgPV/RemPM2cxugWFMKUA4axlWmBUmGX+cPI7pig1xMhot7pFPxOa42h/pU6qo3j+3Xw4H082x2G7scxyogy+RHeGHxx7uAQWi0KswqPeUDgxdVZxNPRxVp9+bN1+ZNfqT2XhC2tUkBj7IfeHWKDPwLtGuI2pAYSZVWqzLuqOAinQ+QJ0eWbWQI3xuBSjx6MddmuPPwSL6773UlVvkVGB27be7wwrJPBldp44Qu1+fKnMq+pRz+kCF0g5SnDqCOyLiw6lX1GEO9z+c7kpO7e/UGN7r5VN+qk1js6ZEtfsPWD9HM/gE6n2Iww8DQiec7gOIoOAabGXEAuOJE8+UIRx5TRKGMEQj+uk5dcNK7lB47HJcqkI4mQUOyc516b3nidZoBfS7fz4Rr6aKRNyTOnjmYuIYQZuqhEJMe14LisSCw0gm8yhvZa/xD4TtNJZ0qkcxSOdcXBMR83xEoZFB/1IAkcmq5w7i0O7T95bF+yqwMeczNtSdq5zHk/ED1rKV0B6xMHpzTy0NX2cp2pPu73Rt6OHYXsysoTZckO5AlNM13jD3q1EbsPR4Vjx4OMAUTD3domLOqhjByV6uLQ406TyYdMg086GxKybTQs8HmDxt5ner3TQlYbl7J2Hvk2RIAIRdzkG+2AZuednPUQrdMy0cGOL+rS9GwNg/9CjdYuMjIe4TjZGzwJljf2oTmhtuT5DM8Ucx0gFUfiSnAFzCFlW70QNYhoxouSGcZ4qu3hpeg5b9evmnBo6bSCZRtj8URmmBYZ3gmR8fyc9F74m5JTl4JAUv9wNQbQ/CATb4N82XWSDmOIx7rlxMfscR3de78e79ytk7MTBAVDQTuCe+AIk7pyUJDBzeuubtUrm0DZhsX1Wtx+pa59+mdqsroNPOqjrpXltVpdGtUK0c3m1tY2UQDopkJJN61FjJGGv2qs50Pd4qonJE7ueZ/2oAi2JXWbGUq3F1mwW6RryKZT6Mb1pJZqb75SC1feqCuf/FItX3wZfEe0qwl2+JYf5/w0wBNI+RhcbgNw9+ygxjvv1MbJvdqCNr4m5oPxeMiioFXE4LsuBey4h2Ek2pnmxTjPyWercg+6Js37VJeH7uCRc/GRUTTKa8s0OBKeOswDifTgxTMeeIL4ELnsyJJrDZnTcgaXxo62rtaLn/qJuvzSa7V54XptbV2r7QvE7Wu1tXm5Njf6eKXWN67W5tartXn5zaz20KQCPby3QRpP6/AtW/HONARHP5fZe6cik4fcylJw62Q2TFN6kqmTb8+7dPMl2kYr8n4rbyNbXukjx5qh9VyD6BEtkyQxsJnLto4OpjhLyIZTM6zKuvvYW1Vbjmmd3EeAhO//AARuk7egoUKBGifSBFjWkZE1pNJY9zrZjg2mnYW/wM/dRglx75qV6Z1olzgnoeFq7GFGB0PLVqjdJ80f58LyLeaF4WatXXyxVjYvkcu2ue+X0zsNZh887aezGkWfz6CU/lFBDvYh55/73OcWDg8PFyaTyQKGdmF7e3vh5ORkAcLmGkIt0hsvICTQHb/stb/+KxbV43QVjcZI/meNLkfElEiAyHYMMlGD1gub9y0PG8MARwIKd+NyY+L5BfkirF1QFLyjAPRC4N0YDY5RTIUo8I3kVgpIc97Rp/lbs5O6frZbo90P69b736nbe3fq8fQoxla7E3uCQWtKyoUeHvCtKQITeAq4ZEaIMCqnK1fq6id/pi689pMYWzfqghbgZ/cXhaTy5ZEreKCX8Ek3qmzWef7gTLeTxLw0RT1LoyWU0jIdfYhpt/VzdEpL8vmWYja1IwwXR/BmwIiB1g8XagVBPzvar2M6ttP5iRqRuvMg17dyuc7byRjJU9q0srZSl69crLWtLYbimzVfvlyny5tZEeLoLXyDSKKBKQBSM0zBizaIhUrotYY8HlvnyWm07ThsaRLEg3wpJQxiW1ZoXulso1u+VJIzygNXjhvbXelhvc20nGbtvCNJZXRan3rzYv3pn/lCvfbqG/Xa6x+rL/zUT9Xnf/or9bmf/Kn6+Cc/U69/7OP16ic+U5/6/M/UC5/4KiO1r9R4683aX1iBBtAINJZgnLKaxQKi0+HiPS2iDotGVDwjp6IfhGmdJO8SbIZtNkS8+Ne80yRxLayUJG87kpqCrbVPPGqLeJRMwhGuOfq6vQ4fvCItHVFgSnELtU42OHJQ7psctXuRf+sxegrbhKbkW7dZM4LgZp6hcWr+HAnBiWOmc1MHv8CzsxeO+JEfYDmSNzpMCJ4kqB/C9Ny2BKbXXR5/6eSov9Uh7EGtLhzW0YO36mjnI4C6JNw4iV5TkrKhXuD04fq1rV8Dphn+0Mg9Bk5nc49c98ekP33szlHpBI+nS0tLVI1mz+dns9nszGtsq8fa399PJ2yn5FY06+turlj1ne98J8f/f6ETnWcTNFgZLnIymUzjXUpEp1tCQP8SSQcTo2qYfTgEwE29/57gHjUkMtNGe03W7t4Thng/wkva0+dGFcxj28+EdBWI8jqJws5ufb68A9zl2biWj3bq4c0f1M37H9VDjSEjCkUFxjSBsv6u51fSFHaFPooBPEXVvW3E9XSwWqs3PlEXX/9sTWuNPMs2uJapzyHrfDpBGfSGXfKmuWxCGyUKDQAOaI16P3c/yuv5eJB6/9SpIEh4hUPU0mbK6P1rIHzRxucMPjizkzWPm8KNNfzDi7X98qdqhMdzigGjlFWQ37ZJb002o5HV1bp4Ybsu3cDTvbxdUwzl8cHtmh/dYYQCfexcxDnaKz+kAtfU27ej8aSLXIcPRNsX8oGT/YwyZPWRET1Z2+41YDLnTVo6uQSuGc7TMPLZMsE1vjdP2AQUXqWXd+ER50SpfjBfquPBer3y8c/Wz37tl+rLP/+L9ef+yj9e//Bf/Wv1l//pf7r+yj/1T9Zf+Ef/8frlv/hX6pf+0j9ZF9/4Uu0tv1g781X4CX8ZZbgZ9Aq4LQN/yWkrol3fUN4Q9ZClTWgPHv1b3+0hNejZXg1opiVoC+emNwPVYkKX3ocn7ZGOTa77tjd5DHQOTR+cxkLKa4Qe9c5GslmHsLrYnuc0+NxETp1Td3SphtIGjv22Hm0fIdvsBx/nWd1m2zX6rYNZLN+2FXPBZZomJq/VIz5uP+E3J3S43KbCTzM2Q69NgC5G6uk7pCd8FRencl1M0fhraHg7crAa8ek6QW+Dq6PNldXNGi1fYNRbdTI5rvH4OM6p9GtBJBs8Qw/7eQzy8pkFH945lxlmcZTKiLh3IswRXhnFtZ5glJhflg82LgaOqRHaKEJP7E6YMXwxGiQ/zWTv5ZzouR1EW09rJA1B8p7TsxoWxVGpOAH+BM4PTifZFbP27tajBx/Vg8Pdejw5qhOExDXTlsm8Z2sWAqvSiJUKAtSzaQxJOgAE2ymS4YWX6srHvlKDlRdrOsfbnw9RkBH3TzHcSxhIvPRlvGzoYHsBD5zWDvHTy0m7PY83qdDrpdh+8/v2serblFVFCj3BWeNoB+Kjb/HxWwUaEcEI/fR0mbZt1OnWa7Xy0udqceMFFIfOA2iur5dHNnSwslwvv/lGvfqxN2rz0qUag+ejRw/qo/e+XXv3foCijoOnHb1v62aTPFKzNLcbijtCkb/i7rbYaZPyQZBPdqCZwgO2oz+fQ2ik6A05qojSU7mSBPCxj8KFBhrSc55QY4yl8mWiZYm9E2Bn6TsLgwHGAFxW1i/UhYuX6vqNa3XlpeuFGxUHwIeQo9WV2t7Yrq2t7VrdulK70+Xama7U5HSE4dBwWpe0dt5do+c+T5oauhONS+qVkuJpbPJsBynPXCuOxaqaMnKx4+cyMkCIcYsomGg7bE93LTzbrqwQM5JGQNsv1O2yKRccFFrO9Zw1sOlEjeCi0Y2xFzTXlhVH6WQnxUmDCO+8Vu4sswyPdBFWKDiC70sgLy2cbiNryhi08U5tio7BNiovSq3+QV93XnZMmzDg0G4GHDQPnMSz8S4R2Ea3G49M8JMuTQY6WF0m/bLoQL/EVV6h54Nhm8c/o7NXpkDmnFYRmfwzctrF5zWEFc8qqLxPhobyqkmvVzLHntg0BSpeJMcIP7TtPZ4gGKlHABCq5iE1mL1hD4PlqSW4Z7pw48lQUjjmy9N67mm7nNOOB8nNGUZvAtwJdeblppPDbJC2Pj2s3cd36sHeTh0xQnH6Y/EM8bZO8QJQfiAcbxPY0TnrUPDEg9MZqnC6fLEuvfYTtbZ1o07sDxB68VaMLaNQKogayunMHTcxa04dIex2jhFmoj52c+4xUBpH4LcVTHpCS+msBOxzAU28bRS+o6x0BbQd6oXGdioOte0wzDuj85kPtmvzhU/V+sufqYXVy+R3y7mmOMsra7Vx4VKtbW4zYqPds8V6tHNQ7310sx7cuVW7t27X7Pg4uGc55xy4c+u0tGnSv0VqJjacbXszICBH1p6GxsiILwGR2MrTAfg8JB2WpkZ+h9yBkedA1M8fsRkbSC1Y8jWZ8J4EaCMK4Wi05rU+nNaltcW6sr1eq6PlWltpX0TyoaEPspcGK3m2srW5VRvrdNSxyFTQmSwNqCDndPa+k2A9jbJWrqXTyHJN9N4TOeqC8MRXGQdPbSutjk5owFq7Wtsi28SeTqYbcp5fQJHQdEc4vuCYdyQsL2FEHwHRgIqeU3enU6duaA84mM/2G1Jf6PgEd+95zS1ab6fgCFLPHFqQpmyPTxnZQwtfpzyZj4FEOzqGBWfa3L6bwR2QoDWtXn4x340k3NROUF8YmuIc5L6x/XR2rF8+OOKQnOqgtsSO31p1JV0B5MdQdCRc9HCCTC0h60vLW+TFMbFDsUr41FYZcSFSXehp/TyG0PJZhR8XRhXacz28ENDaPXIdo6bwyUBuKwMxbhw11J5HuMjvsYfrMXDDUuequYdQeC/1mid1kz/1KljksWqjJ1zJVN8uHFF+A69i6+SwFvbv1v0HGLOjgzpw6hqDmLnsgEnBJ0Fgpglbi2WCRmoBIzrEQNz4bG2/8Nk6HW6iBmgODcwIiJ9zhuPxGEPRlNNy6bDAPTscCso6UwfnZPOhcrwuvDnzuwJH4+lc/WBplPb4prMdUUYzAIgRobwvcxlUejvb1ENS3jr2RSI6pa03Pl+rL366avVKFTgvLm+imGsUWq2793fq0cO9evxgr+7cvFdHJxPaQqc5HdfxCcNhwRsZqS060oGeepx67fnaGR1blpGm5woi4UnPF2mj6vfDddvuqiWVndTAsQKnpvJwWaPb7FLaeG6slAhuxZOWaKFfT0jrU248a+13c7xLWyu1LM2557sEMRS+9Eb9jg59t2Rza6uWlzESi/LAySA6aA0pZTQ6I/K1sVFXb+rRIGoYjRpV7yvvtsRW9+1vONt2OzvziKN5jBr/8NwSEuYPCb3sp7kEYebdBzxalxoHDrzJB8vFBZG2I/K874xmTl2KO3kbIKCkbjkDLD1396ZBhr0WbptqpDzHLFcGVj/tRm9C+1uH55bjTnUtZSSALCM3RvfKkvOa5VOXyAaGNZMPpHxpytmCNsfeOtSGHHoETRQXH46b103gHNHFQQQ/EhpsNyJcoEOeTygGh5D3MY7JYGW7ltd9cLuMzCKbOmSKgW1FRzIF90fQ+3kKytszC5OJc9IYtG4lTe+RmJbeWmZByHatoFBI2YBheYIukbnHv/OjcHqYTzOgPRCGORHS5s1bn0LR6lLwZCB5rdbKIocoEsfZhDpwjkcI4oXFk1o+vlsPb79VN3feq92zw5oMGVo6P41R0EMRbvN6qCvDQ1qDRjcF1n9l2EgHcbawWoOtF+viq5+rwTrDxuEqFrcZ4uwnP2jKkncDepwRUjvANqJBGPVaTQflNkzlRPShj1IZbxoBtemKdzMj5AInSaSZb6Mb/ojeE3/+gmtGItyUcnNfslraqOXLr9SNT/x0XX3ji7Vy8Y1aXLtak7PlOjia1cOHh/V457Du331QkyM3DqNuLZjVaqwx8HrXmcfFwi0NwR/aZI6Z+2mfdYLwdDZBuRoy5sk0mYh2eeSximfIua3jnrjbGK/bizeoNXw2Ty8X8QbTaHirQU5ZqwI3T6CfUzHSzi9ATfBuV9e2wIky3NN4+GLb6jJGnLi8spT4zjs/qN/6e79R48N9DJYygTzyc6pPmrup2jBCphFqHBFh296uSTeabLpodoYzwTSiyRzgvzIm9l07bCPyoYy00Z9tRsbNTGg60ORKw+x0qvLuSi6nR3zWAKcTcw7+jkrcEsIluBpbGtHwotwc4+hb0+KbtgBfnZLPevHt5UPLASfTscgu5eS9u4g6lz/iepXzFXjXnmdgnG0jZZxS89ieLwGHNsk3W9yeb8AvZJzi8GmKgT5pzxDsPYGlHE2Qo7xrQ912HG65rD+RtoH7hJG7DkjetWDkfkYHk0+wKrsQbuPChdq8fKUGoxXKLYO7iyCa8+BUEw1L+/jf4fd8Bln6zEI8bMLTiuj5eTpeah7cGCBqDHYYjUr2628hrlMb3nNaIm+MAkfvp48aBr0BPZYGWslENDmPYdF4eE56GzaioAo453qH4uT+IirtqE7q4nynau+9uvfgnXp08rDGAzyCEfAZ8rsjoviptplC0NgoqFScqkWAdESaiHFf3KytGx+v1UsvYezXUD7KYPBVsJVVPF288MGwm+P2p5aBc+usAjHpBkiQpnntfd9PcEoB9Gkr1xgqvXy9Hb382dS5aR/OamDEyU4XNQK++McwSpdcu6rEr5A6JG9e6IUrF+viiy/V4sZ2neHhFx3BAm3ym6Oz+aAmJxotRj1zMAKPIW1ZHY2gYZvXzQgk9XIf5bM54tAMEnS0qVzbuv5tyWbkbY8t7gK80dqYt982Qh7agegoCKUPPc3SNglD9JRmk7fxTgNiYujKvXwgHoz3D2f1e7//Vt2+ey8jEAQqne1oZMRAjRbqG7/32/V/+j/+H+r/+m/86/XD73+n3LvIpaTKl1hl2at4xdiKEPVIc+7baplIS2MQ801i29aFXv6TEvz6IyWTTwgdHZJX3ZF+HGOg6fxAW0MnbSVF8unZkydbgXDuw3S9bZ+HaBAzbeh9RipGNUEDPAAmUkXVwMYoW8a2Ou8PKWoJOcteTuipy3FH4hpPWpyAz7UTgsrTEJoPgeND0uUhsgKO7bnGWa3g5i/TOzBoSh165UOMbf8QWFlUXuxMfAkrDSNf33nZQTUDrwPhjrh0ThmIO3I+pjM4hh7KgfePgbMPrse1PDusxekOI7idWltbYOS2ls+x0mjoRFuoxz5DpyhOCRAjUx6f06BIPrMQpSM8rYQhIkrUB6cbDBF07htj1NUgQgx9DL/Mak/gY+BN98g90xzicQcoCrFCriogeLoFXOuNROD5KdoZLhq4rZD7kG10irE/O6gLJw9q9vhmPd69V4dTt1UG0lRhBh4GpjcY7p+uUc1LXlzHWImDxniwgqe8WWvX3qgLL3+sFtZduggc6pviManotitzzkinHUc/FRS6dTLVaNgu8h8AepCKYjx7WQg6opRpK1WIjC6DlQh6302vwcwOAvqLpdBCR+lnu0i3M1tcOKrF8d0623+XMndRGT9weALuwML7Wd7YrKW1zVpe264Ll24ABVVfpGNbvlTD7RdRmA2MgsNijZymjWi7rBIrlA6NqNnLdTc6yojM9om82WlQ3+lZPJTpwKi4jS6m0Q7kJfO0tiHtUEGlS4NltN7Aolx7bmDe1hkpFcKeM8p75+0fwPeHGG2MRbdqKkab37379+pX/4v/rH7/d3+z3n379+vdt75eR4/epQs8rM3FaS1jaDSMGvqZ1WOUGq0bKtJaWtjOZuilu7LaovXYVvly7swQZ8oZDlDv+TZv3nbYVpKI4m96e5sUo0lCW85o5y09zM+FwkJMp+AlZazXqZXGLdtqntYRCDOdg2WIGl+NtO6Jhj+R3H5YyP2dnLIJbkbLGuWlMAOvTa1Yh1M77mBpXjsA8Wr1Ib9GeUWbF8jnKEPjrvTmITMw3XNHuE695eEwcDUtQ4BNJifx9O3cWruVf99ln9QGztvq6b0a3/ut2vvoV+vw1m9y/A4dGCN7nBa3w5BfypTmwzfYF0FIJ0A5VXae1xBSPKugwvZBRWtKBlsUfH/ddX+fJFme6/Soao4aILOIMfydMhial8NReGT17c2oL4KVF2oQJGEKO4rXXWeYplQRT/yICsKxhGdwFWG4drJT63s36+jBe3XIeZiPwdeTcWfA2TFDwjHCh5Hc3NyqF156qV56+ZV64cYLtb62AXxEMtq0XJtXX6rXP/3F2rjyIgZxuaZnGBCHlZDdj2REvU5bPMVLzj7+SFqboiGCp2RJFHGixtnma9D0ir3mIvQwTzNopmMAOWYnUqLzn+GHMPl5X1yF2T8nmM3HKOFOTfber/nue7V37x2U2AWH0GDikNlHbxiT1dXavHCpLl68Xguj9VrYulKXPvaluvjxL9XJ8ALG0mcIAAz8ZoijmrQjW91qWugMRCEPYcFZeXAEZ7t7WTF4zJQR8PK8gV/rNMz3RIaaBwY42qrt1LvMEl7yUKL7NXg6HPHgCToWzgvrbTsmm0+O6uHD2zH4eYBOh+7zkb29o7p5825du3GtfvKLn63VtdM6fvz92nn/79Xs3rdqc3K/rgwwJjgPecwNTKVUMtDsdPTSPxF6i66GLgZFtpCntaEViMGhfi+c5rJdTwy+kbTE3jBzj2tjOr/QQSMILaWn9PAIYDv+8IL6QxURJeIgY2RJkQ+px/raTbDIggY7FBcVOIVC95J2uh2CmwlmozybYJ05AANczOf0klNKOlpTR2iU0RmjVWlfpoLIa5tO1TUXH1CXK5fSOdCZik++JCYNTfM+1z43yGoo2tt3biOnEW0fcaixhsDDxRk8PqrZ7od157u/Wvfe+lv18O2/Vfff+g/rw9/7z2rxaL820NPYiagEP+ry7Wsdkzggxk7WnsegnD2zEEVUmgn9UYMd8YmQauAQyihhKEw+iAzBFYReKCSyyuCGak7JxIMDxpLDOPL4MmoYDwwfminNDvudH7aXb3OWwCNNxbaMc5tTv1IlHuAwQtAunB7W1v5HVbe+WZOdDxE85/0YdrqL4tpabV2+Xi9+7NP1xmd+si7deLmWMPgrl7ZreXuzRni9G3i8K1vXsGGbNbjwcm2/8blaufEK1+vlLrJTBcU20ib3+geZrKqRHtluQGF3egSDZteVjzpz1LCppNm2lvMz2jmjDZrfGYYpHyyhXf1DYGmmQtKweJUkZDXCHPr50pjLHWfkcfA+pZzGLVNiKNV8ul+nJ7t1vP+gXn/hWl1YWc8XnRboFE+PD2t6cpy52RdevVELG4Nav3yl1q68XttvfqEYytQxIyEV1rlWo4MK25rpuK5DcyrP0Vq/a6Rf1LJdXMJXOylQ7gzeE6MmlezOTYeI2sLunGy5zH1OMvKzrCJlx0h6PkhDDinqUZPhahRECCOHx+8cABe+5n/79t2a0t6FgVN/p7VzdFJv//D9unvvQX3qk5+uP/tLv1DXr2/X0vRBze99s/bf/k/r+Oav19L+27U6vV/Ds2MMYHsj28cB4qTBtVHZDVMZBq5y3k+R+AlE2BfvOR6s94k+WFIa9I6lSQw4MQ8h4VmcHGUpo089Ug27jhG1Q/9Guy4Kh/uOJqbAdaSZqU2O8bzFDRiaZqfOrNPYeGDphrsfFsrUD3DO8KCBhFzJa3nU5YOOYZOySnrbqhn+kJZv6iKXbbM1GEfDkZDohX15juSLw0PU4DrlKc/kp3Pr2QLBcrRdm9IKdnVCjjzf4sI19+p3vggHBkNodnLv3Xr83m/U5OH3qx69X7P779T+/e/XzQ/fqr3dx0oLMC2uABkBqJZST2shN5/TILmfWdCLlEi9sU/PyHUTXM4JT9+Twd7UL1GkUJcwUV1MPvI4VWHnsDQMW+gEgEeeBYduKKwdQt7YJG9vLKg0f80rpqwVitspRnGAlwCsIcfZzkc1u/P9Or7/QZ2ND+DxFFhVWxe26rWPfbJef+NT9dmf+Kn6pV/+8/X5L36xNrdQ+tEawr5Qjw6mdTAb1nR5uxYuv1rrr3+uBtferMPBVh2frYApRr+Wa2l5FIEZMHQ89mU0URFDBTNSrvHG8EAnDWU/otFwu/uiAidlJlM6M400ZNFYZ/rBH+fu8+MU1oT2TTi3I8gKHOo5AYa+2QyldcncCZ3a0fS4jvBsY6Shl88ZXHt/cftyjY8x9ChLRFz2YVhcr+02wutrK3Xx6qVau3ChxpTZB8djRjGoPx2S3AN/ykypC6zSKYHJuZE530bZeom2TG1VPmLsHb1w7khOHksped7vUto8XmVMEyOvlRzKpB5pJ49JU6Yii6RTZgatxsfH6Zjo4WAz2I01z3SMtVq//9bt+i9/4626fe+kDo4X64cf3KkfvvfD2nt8v37vt79ev/qf/Kf16MF9DM+0Vhd3anD8Vj145z+qW9/5D2p293dreXynBuO9OoO2TjVqtHRefHvT6yn1xyyC3ywrVBwxTjDWtlfjYqNbW8Q9adLKc0KWg1peY++1eqGjE1Wi3fw0243enFuePDpOpigbOkPKTR6wozuhUccbxTC8plx7MazROnscKRrOh1ODD0MzUiSzhjYjbmQjo1TbAE62Xccm26LYFHMLn2DX1c6FZ/1Kh7IJztQzp0nuqTNW/sGvdR5NlpWrTAcDuz1H0/tuDpK60l7udNRqR6ZDiY7jAYxIHrj1+OED+L8PWaE/cTY/rt3de3Vy7K6vwT6dVvsIk/CgFXAzxZY2P58Bkv6RoWNLQs7/uFsrTF75Z38lTFF5iemNiQpn5sL4ZXWOzIsw6cFLbNlmR9GG321qgzQYbu9vJ6BViLBwL0LIhWXtGCI6GlCUxGv8OKJ4kE8cdLl0/0jNnj3Wo+Ldfq+OfviNOsTw7zN83XfOfWU1W6iurl+o7e1LdeXihVpbHdXR3kF98N6H9fD+wzrc8+0890EHzsbl2n75s7X90mdrcfN6TRbXEN51BHaEyWveRt9Wv4ykyipQfvgh7IjiSZDWLkPoJMq2AXz1lBXIdgc4kT9ShC0NUU6NgPRw9U+/RW/mhPNrFNZby+oGMEvHiOAvaLBPDmKsruG9bzJyefBwNx7c4jKeMMrmhmgOl1cY/q65qmU4qtP1qzVZ2mLk0N4liEJi6M0f403+LNnTqNFq53bbiKulydZmXMBPI0RzlBCj+dp9cPTI/fCWlnCTc645h43Aoh6Jo1yRapq0ifOB8tshavyjvESnsfLhe+hwOjkmz7weP96v7373/bp5Z7926cjv3r1Ttz/8Qf3Or//n9Xu/+fW6e+d2NvaiT4Qd4nQI3H1GBXsY0sPI02m+UGZH3z60I63FVbmDDWIE33E4OAPZtDt0st3wzvveMy33SVOWn6RJN2VcXnJFuz2P40SMbKTt3NPSUqk5kydwgEd538EIXMupB8oluISOXAsjb22Tpu46pZNRk8bVukkXX3/CFBeaHLlz3lueoRZim+bbluACTlkvTx2xARTMyBaY6eDJaZuVo9CTdINefkZ1uUdap79pF/d09uLdU078IwzQXl770Hid0ezC+H49uvcWZXbBy9GNnafIKS+W6WBzms4r954E6XXj2oU/2Vrhx0MMtT+ZASEVMKPnfejTeuXOfRjqkM15ZwXJtAzhoFGUHTrJCNeZxyoyNLcntja9u4g2ghYBwKgqUBEqS+qtAOdsEe9uwf0ygMe9wfJK1aUr9T4G6wcThvWTeV184ZW6ePkadQ3q4OAALxBlnp/U5OSwxofHLumtyT7+LEbhdKJqL9bm9vW6fOX1Wl27gqZo6Jfh9hJeNncVwHRgrtIJtq1umKdBjnDSnCzZNIov11lW153bT2UkQGva0jH7bGAA03lGTvDwyS3tie3hNmA1ysBUEZ3+kk7tgaTKxxG6WM9kcbnGg806PFut3/3OD+o2xh4Vwbg57QFvOi/r7qNHtTce14Qyi0PaZHlGCmdOhajkwLRzXULRBhjUBQzr4umYrpeOw/MzzuGDX+fywZ0fgZ97Tm0qKJhzzegCeuc+ZcTxjHx0edyH5nROtYCxtpxTd+TxQWDy4am2FT3Ng3O66sx5eUd1UXCuu5ECPVhi1pSsXK+68KnaqRfqWx+c1K/9/kf12995v37nG9+tH/7wozo6Fo4P2R0pYtQylQINoMkQ4zHd/6h2Pvrdmt3/QS3P9mg3Iyc6gSke5IxOdI4j4UoRV5OIpzhOodsM/Od0AHPa29qsYcUeQKN49Jy3Ne/IiXSDl5EnUtIe6AxKpJNkGhITrx3+K+9+kEzjmchdFwsM4GmWwmrQSO+fbWh4W1S2NKCWaPfjgHX6a94sDuBaGJnSoU5hKbE6Mog3bdK2iZOxOXE6fep7DCq0U3vjoHBcFEnomrl8YtpGSfMLwudWmQ6k3vaGtR3VUrYZGQ6I4KTNSMfuw9vxEbTFgcN7f3y0X4trG3X55Terhr5XMgJuszPaC+G72i+dQCqlTuqJ49i1v3W8z2eQo39UaFxtIed/XA+/PvHP/4rlJL5Bb0IPQqLJ5LhthCZcDRlEsEYYspRAGNqLRQiCXnGfl6NzegpL1lAjWMha7um9pw4ESpNqqYwmKOS8vaKV4TXKpjybx73QBxiGtdWq/dlu3d29X7W+UUcI0rUX/QSgO1qO8fTdYKzqCOP/+NF+HY8X62iC+Tmlsxhu1/q1V+viix+vpY0bDEc36mSupxA3MMYZSa7R0ggBplbaFKGK4nLLFTLgpffeVgmQThlVXKU13YzOgYZ2pBtUJhUwSsh9aaISTqUb9EhWgkob+aWcHbHK4LeAbT//CGbkys6JXM6zH+BNPHq4k/XplnO29gw805EMyQNw1+379axJrWH8V8CvpQtS7LPSQgOOAXNeOsZJI5t6u07HNBVfI0cesOO+aRp4pxjI23ciGhXL9/m8jjesUWidujD1LM0b2llWHACjtxYDxnUiQZ2WB5HAwWotuHkdxmA2WK4j8Do8PqrjoyNoYnnfrUC2nPzHMOmcaCh8C9v7c2gK6QC4XqvbL9Dh28VZMe2nXvfedySTDgjcHOHkYSX8SFsi732bvM/BSFp4Rd6kdWXPj+RttGnt6mnURlWASD7bahllr9WrHAQc9w3tSAoy38tVnKvIFnc46kWfGz35y3k+asIRckS+oqdmoT71XdRNkzfaAbeztqx469WbVwmTmv4ir9QTW2Eu83BiXbbHZyFZAhvj7L3WWYT3dBKyJ7uoQuvp5LCOD/aR46M6OkRvDw7D+iyU8DX7UzoIO6DYJfXJhgZhIDZbMkz7WmdluHbl+dw8rWH/hwdIdh5y/sfeLfP1v/4rFpRJxkCBiCq35zI4hIaQmvEmCBhQe/UwV0HRk+16YCWWss2YI1yQy3waeb8KJcwlh5Ew3Y4gc5thojWRUSVanOZFCoeTczzElcFp3dhaqM3Fg1pbnODRr9fZCGyW12r1wqV6uIOAoOwLGji8TjuL3b3D2j3EcKxfr0tvfrGuffLLtXLt43loebZ5rWbL2/GUneLRmx8urdIm1xzrCTUFgckRLr16DZn4Z8oBLMmR+wpdDtKKNmgGPOrp5Zz78eAkRPRPonlsdImymD8AXL4GPa2Pen2IpXILSUMifS3smdrnOv5FvCVZ5dvLKo5et/O97veztLrMNXz1Ra0FOhhHBkRfwNJAZ14YhYuBoaxrtZegtXKunjSD1tqQKQYNtCikZZ2BpnNxPtVkcbWsWdVWjb24N2P3JNruGK2ubRESzs7p2OUL0MSmxP30wAKdpd8aIJFOnPaM3NHUbxWs0eFfQi62s+S2bZPWOsd82Wqq8RA5yo62qzZfqIHTXK7ASlWdwZYfwcdjh6fyqixIE4/SgnO5kWksjmmTBlo+pJEtnyMaRwkuRtCAmy5N2rbRrS7lK+mcZ/olsFzholHUuDbaRx6AnZVfXd0xvBC9N3Tqrh2AUc86Ooq8pPM3zXKcp1MlhF9J4zq0RrY51ygHTzNwbHKc0uSHVugbtUM/vHSvNf7gmq+j8UsHQRlhiJk6DeVxqLQNVoW2ThkVMnJzn6oxo/PpyTjPpKbHE+qnFE5ZMZodjDZrtII8I6+OBtvITxmRKEp5ULQZjX6cXv0Tg/8HDf7stf9WPHxpZ1AIaFBTcI75lJw3ZDTRkVxerICxTk9EZsiqIOSIQCkggcG9dBRw3jnxeA6dsfHhrcyCV6Foq0PhUMimGXqf+QWryaNaXz6qn/3SjXrzGnlP7tXyaAoRN/EGEGA8vIXlEYZqWCe+qecLUnh/RwjLo8mwjleu1ODqm7W4/VLV2pVa2rpWp3QUWEQou5whs3PzbYfPQS0DK95qR1o9eD13v1dqUobQIO1zBb/jGcXpFYV2K38+iJPhtj0Cr8KizE7VNBhIF8q8NHKaawruemYaziaoqFVNJr7Grt8p3cXEejAeGpNc0VFgxP2gtxPVmg0sGrjCG/LIvhG0cAuCoR9uoR1OtNSSc9aawOZhanBipDhXkfsOKiu0up/4umROI5CH79KHNppfwyavNTLNQHpPhFu0RSiLDchR2M0IeKcZ2CYv5G4NbUejebjnfQoEmltHR9Dgg89XNP4L8OaMkUstbWL8t+HvFoOAi4wALlLDBpq8Rrk1wG0Ab4v0yxj6l2tx65WaUCZz+QTxTycHO/OBcGjQppwwtuCsfHZYcNrSzANqoGve1n6NtqMF6ZqlpMo6owX5Iv/APOcuOAgcbltGWrrdgM8r8tYu+tIMunYHb3lKGWpAj8WAU/EVB+XP83bd0sCSTkHKS0/lIuVi8NU4qufgMwo/JCRPSEle69NI63zYefkMyekgV/xk5ElepUMehjcchT+dOPWHHDfoKSveLtHMFGKcRA12O+a+I3poM0V3ndobHx3WAh1AZAn+ntKRL/khc+R8cSgNDrEJxzSXsuIMGUCoNUayB//WvmtXt/9kDv/HgwwzKnSGDInobZ2D9usyeupJ59oeXOnOF/WhYx50UU6jJ92nU41IExiPTTFaD68wD0cw0HukK3z5RBrXPlEPk1CazJnS6x/v36/x/q2a7t7Eu5/XG9eHtbV5XNc4XriwUnOG8A6xFakTip7i0S5vbtcUI/jgYFo7p4t1srxRs/WLNRlt1ATjrjeo4Rv6WvYihoL6XTNsVMnshFwBMcAQK9z5IUx5wxYD4xJMdY6m0CbOnW7pCKcQR5BDCfMoyCDmbeISzI9CSjPzSUPaqWDH2EY5MPTg0dZQo/jkjYJKGsBalzCi4BzneKbjWmW0i3FbvloLa5fpxLjGi52fQJuDkxofHNf+zk49vPegjnd3a360V4vj/VqY7DOQQrkYQlfmquGBMPnvCqIJSucyVJUyOLvCaOYcvcYBXDVuUTCbZyNtr3xsbZH/3mvy0GKTCfImDT6bnxgZIa+xD3E4utAMMTf1PI3Ka7xWvXdXVOnhb9Z8dKlma9drvvlqnW29UUsXP10r13+6Rje+WotXvlxnV7+IFfhiLV77Qi1d+RQOwLWaY1DECoYEt0w5ylPr4Zz/wcsOTTylU4y6Mk10TKm3SYNy3lY1Gds9z0+hm0Zew99W+ShEDU7uuxhhAg/wXJe477TazCW2wLVM9Ehj6REO5Y1VUGwrcJSbRvd+e4XIXSJ3ZjoP5muyFMOt+AgN3UuHinHSYPeGUmMlL32GobPiUmuJ0PjnVgyDWkOefSZCQXuNbJO8gQfu0tUnoxXX3GOkcV7U1cAFju+6uMWxjqMOhM/2sv1JcAHewOW2lGE077DAd2bOxJH62nM1ZwYGnTPa5CnyRh1ndtR5CbO15XkMz9Tg9warP2rg+3l8hSLrkTk1Zp9tjBzkVr+5Z0+PoCH48QgVCsFAfKdjRD1wzpriZC6V5CgV6VmHnYiAaxRMVwHOTlCAhxitu/Qi9+qVq0u1hIHaufWw7t95UGOM1D06hOOzY8ogzINTDJ84UAuGfgyOezB8jlfgHtqjRQwCQqW6xFCBWYwmNiObl8WWIEgIro/5pmOMHp2XHr/46oGrOAqYDfQtUD0ZPRxDjJlHLoWrsriUTsNIKxFEl/SBZzoIdcQHk3NGJHjxpBlnpyhB92BwMj5BSfT0hEV5Rj0qewvgCcIaFOc/MyWwgpHfuFwLG9ewey9Wrb4ATy7UyXilDo5GdTAeQWtHNVs+S8xIAEbWAp6b+5X4LoNL34yn3QNdp7YWVCANAXn+f+z9WbN2SZbnB/kZnuEM7xRzZGREZuXUVVlTD+rBdAlmMgYhgZqWrI2WCfQRsDS4wTAwQMAF34IrGq4RGDd9IeNCNOoqdWV1V1VOkZEZc7zDGZ7xnMPv91/uzzkRGdnVZeg19Vsd/hw/e28fli9fky/37Xtvp94alTwtrZJ3pc5Tq/Qvhoy0SI0E1XhAFx+qimEzXw5o7MA5BaG5BlyZ0Q2QOGbxnywLVNCUjpvgyhIM4BReMxDv+yI5sWXGts/Mbg9vcF8vf/5aWx2/2VYnb7Wr+99uNy//Ttt77a+1mzf+atu+9rtt++i7GPw3cG5O4vBgUeiX926Ag8efNINGxXbcfOCSpLMJPU8chxujsnDjQoXlXQ4URdOBx3GDULghgMloQ6ToJfDMp3xtg6RPypnLVLTlMwH2zxucfpvgmko+ZOVaubMAZfTKB82IDkAaV28ku33Z83KylJ0FjcHLPQabfW+Sc46WNHWG8/UVOuaH/r1mNk2tGN4NcrpcnEUOZYbbht1OrPxp+GWLu5+WyBCSER2yXAY96jIO1NbrXOOpg9PMDQOU29gu7e27VRbandDn7eqiXa+Q+3PKrigLuAP6PEEmHx1v2qsnl+31R+ft7Tf22uzmsu0tz9qhg5xyANCsHiAbkTKO2QhBmgPDixok6a8Ld3uV87/wGv63/qMfKNxGR2CJN0Z6DY5GTYOmkVaPDR4zJSdmGcMfRt8pjHWFo/g7eAhXc2hZvQgF1ycjxdaZgZ6SN8Ey0FDJ93NvNudtefERjucThOFZ+85br7fT6aT9wT/5w/bjd99t7/3yg/b4mbs/ZvHwE7cqhtqmkML0g3k7Onmp3Xv49bxiQM8+65kISbqBYESJCfZhGPDMVjBkGnn3ggMwccIMYuW3XwnOgrJrgjJjTbQMsgbNo4aSsjGGNW0XVq2LoigqKQrhdNq93W57s677rqWjgyqoEIQrqUqQ7RvZtK9BNNWg4Es4+ofRi8GbnWYdW49//xTP/+T1tn/E8fAEeM40KNvpkEUK+uCZRtqBKfcpwEHOpVTSNQkE/sn/GqiJ9C2eLxklN8CzUPADQ/9E3Tb4iyHP0cRbeLXOTN2hqJEbkzjaaaFZR4A9PYoOXeLxe81R4+kynPxuh1P6PA9N9kKTU9xTjvP7edDumplelZUmtJ9PVR4Wb4UJbPviz3Li6NJe6tCezoFPYIf+Gp/AAR/1iLIZpOxTjsUnQVtGg58HybSE6VvVST0p781mcJBs8czhiY6G8IZOhWdCgz42ocduLHhewzeu0zxR0lmr6EnszokMcJCVn/VAFe1RL7JNtKpH7ymNnT5Z2uWInUk71nU5qj6ipBuI7NM1pWbZnwDXPUSQWltdtgmGfn/9DKfjcTtmUHowQd6WOHmXH2HwH7eHs2X7a7/1tfbaI/BZf9R+89svtycf/6Q9++T93GeKbrlMhr2QFukenUxf1RX+3nj9xdyWqUT8umA/R8j5X3yXzv8k+/AVAZWRzuwMv9mQ8HYg0H2hFdMNNjhu1mogU9c8lLaLEGkpWkKlEUVwZQgiE1m3TLxVBY20GEo8zcsnH7WrxdO2j9f78fsftCfnF+1nv3wfj3XVFjoq7jZxPSlAbA/c+u4ZJ5NHR4/ao5cx9hg61/Q1bGg++B3SFsoK3nrj9dBHx0NvGR7XjTSPgNRTEbpehTc4SauHclAA0lyDXzA9jUcTxUMAEfzcVMKw6yFb36crawlfmrguikdN+5n6k4e6xINyZ1I8N5VSlIkhofwg+jMjhsAZDf2opw05up7tl/0xbL4quSU+5Bzjr9FjENyfHHHufQqMk3XoeSivcourDAMv6eGUXRyrDy7x6U0XHiIlJuqWQfmoG4TgMoyE/DQCo2hDGREXijB6GLKWcyNAazcGZTmPA0G+5TS0KcdxtCn31EoqFj0iD9KEXmhAlS0U0VmAA8H4BnGqWgbDHc8959SjDsDNzGzXNtKjfq/ELuhBZmahEY6h5pgy1C/AHY74mq4OgR/lMmCDR90/qjJ7gV19UuVtJ98W8Aq+2kf/pF6WB5Wd1CNNXticcO0vedFVQgZDBVmwBMuoo+VgSVf7RuBfYIoF9HKLtfCze8o2KCIsl2HqAUP9e/nrQK+Tpp5QjrrmaPR1kCwrbg5YW2auexj62erDtvzgh+3JL/6gXT3+UVt99Cft2S/+sD395T9t55/8qK2fvtseYPB/96+82R4cbbEFv2y//Okft2effRBn5FvvvJOXu11cXoCzlAJfcAuSBNtThl5/QffhIxG/NnQ2JuT8L2rw9777H/9AgvmTYnRMMEXITkCD15lWIgQKisLgmxdNr+UbDYECp/HQMCqsACAr+h4udNj5Fd01eMkK4xQ4vGtl+2bdzh9/gNF3b/22ffDhp+185ZOrmMYNYkkbmGzK6/1ggDXcETwN86Tdu/dae+nR12Lwr7nWD3D6TDOFRuSD+lBXg2ubejvZBaDn7dIDsjLWRH3E3coaZPVYA592gdxFnMQNtFFtGXKoo/mYTd2+Sju0mfVtTvKUIVEqGGIWgW2KsyA9LLGrLW8aWWkp3hoCzjnG49SIda9UQ7aPgPmd3SwZeM/i8Ii+4+G6g+VgiuHA4GE83Nbp1kxhafjzznpdNtswQqchETXuVN6+Awp8FTv53NkJ/cTQAbTkJ7JTWVSus6TDswAkDM+xvDHwiKHy1HP7XcZVyKMdWgqceMM5VkYgWU9j7zX4m5SlmMCnp7Yhs6sAbXACv3MpQwc9lNtUL/jDO6+b9paxf6RxrFmJ5auMUbzNS1mBB56wCnYMcuoKi18hkDJc5lw8LRdYZElXjbSDsmnOZrOGTX9tS1jCF5YGx3NlJGQYeFDOcwcro4n20TbDC9oXVXXC8rIqN/B1PvhRknSO6TNGCbpmeyp5vr7aF5opr7U/HnlXPsR5q146r8T3ONzDk9+2z37yn7Wzn/+/2/YJxv7JT9rikx+39ZN3297mCT4VA8L+oj04bu0EEf74lz9vf/LDP2qfffRJ+6u/+3vtb/6Nf6P9nb/1t9v3/spvYljP22ePn4I/1jpvobXPpUv24c3XH31l8L9o8A++/R//IPtXi/cJdChC4HFc9xMlKEJgYxrpWo5B4MjKQx2QJ6/7xduu6eItik4H84CKAkRyvOvAklnKNpUBoMfgdPLsyWftyYfvt8Xj83YJES+fPWmri8dMAM5yk+sGj8GPd2hwJ/DG9U3fUnkwmbfTey+32fGjds3UvXz0MtTeoD3wRlDkQPyoA54a8Hj0GHGXXcRJ4dVebNZMKcSRApusZTMIAC+G2QFAWA4QRNe7qVj9CTwfkS/vh0oMGK2t7eMgOAeVQ5XKg12htYbDB18w1FF8nxHw4+eA5lrDFoOhMke5K3pjy2HGLYq49ZR1P7qGUyNknpIrlWmP9h0YDhwgMPp61DF2MXplyMpwGC0PTpQfRn0c5a5H0ZY+BuXFNOsZcz5C5AHYtJdKzPuTxKntxYgC1b4OOBp90wy5plzJpLIINPA2Fh6m2wciPwcyaQDniRpb+1n9s76zgaBHvG2lzvw5DhYdCnbOeymRrns2UjZFkmaM4+OlgYyaFYmTudWvoOo1R+HmLZ3C57pmS8hqPO1enzD6mQGRBuRJmkwAY+9FgHRugsrT4FttBB/7AGyvg0f+V/vyNLuDuM6yVuBKH9rmT3y0C6E35TX6tABgJIqyGn5fmRwcqek7cqYYQI8+3zBXPtaP2/mnf9yuF++1yc0Z6ZfUXSPfOkzIP9FZvhsEzp4+zptRnz5+0n4PY/8P/sP/sL3zztvts08/aW+++Ub7xje/0T797LO2Wq7ayTEjBEG8RVscXtQnbdWAXxdKCirk/C9q8Kcu6VAvT8uFyTCPBIU4/AasgmCe5dJIpMVyJS4RII9qqSW4jnGPsJXgQiRO8ZhlKF50rTWSRh1kjKNGHhz8IbB+rvB8sWzb80W7hoDXHi8uuH7S1hdP2uX5ZdtcLtt6wbTOXSZ45YegH2GfzNrk+H7W7v3Qt0+1+m77bBkDB9/ap/lzF0LxVDxqCSYPbyGYeVEZ0aCyuQyUZR21jLKqc0yTdJFuzAT07LsmxWBJQQcuWTi+BqWhdzpcN/ygjzRCUaKYURQVjHJaGo07RkLPTjCqp+VDd8HavmnDQEHnlNJjN9+oF9ZxqqRSYI2e7QQm9eVVBgHOTQ8+nNegYp2CGY83sCrN6kJIYurVVQYPYpS/lymcez1h97b0VqueeRhlCqaoAboPmAVlnBssr3wJr3AiYYefchjvPQ4N58E3kmoWR8527YJHh9cB1JGQuuDkMdlwNjOH5AHewWsXrEvZzou6Vnesz2X0ghPSPMa7pkhKk+bzLdbRmfJ+SmRO+erBtsRFmikj1glevQ8Gj8qMnfQnX5LOT5pLryznRPGQZMRWGJJKZKquhh26UV44tUQkTs5o+ZGvUGZmzqnd9D6VSzuUSn2Du4O8JxXaqofrMzz5T9rm7EOM/iXl1BkcLvotbL97oN6scLLOzxkQrAeal8tzunHdfvO7323HR0ft448/aq+89mp78Oh+Ptj/1//a77eT09P2i1/8MjQVoa8M/pcZ/G/9j3+g0Oip6LnXzTkNlevbMkCGDIG1CXK7kNHxSoO+5sQ7S7o0yinnHhFA4GhEpV/elQL8YkXBhmxZH0x5vLHV0g8jWK7acL305gpvZk2+aRpEcF37hOUFM4DzZ3j/GH7amp3cj8E/nJ+2Bc61Wx2vblYoCX3BWLtNrhROLN2Rg5GHUb7sLG+PRMnEdyesGnvatF/u1nEgyANSCpb4g7Tv93ZQFH+95SKIHyHRIOllo2Qwv9Y+wR8jZBl3YmT9UbpBD9dyBWuP4xHSn8CjfpYS7Lt07+c2GOVLpH/MrHzARdr4oQsQbvtG8us1xGVA7/5SNxh6IEUDYRmzzE/ohpXEGJqeOni9kwV53euV/6c8WM12NVbC620MXGKwb9sxCM/2kiPclPXKIA5iQDp5texSONVyjjA9Uj/RPGG4ZEc/sFDF+142rTgAdRgkF5pc2S9j6nPs1k2jJuzCTdmwqMce+VXdNJE0W4iuyRfLKC/Eakc9EBRpyEiEgfKBbpk7cE3TSI/ZRdG92tvpS/CqEB5x7b2AkSf0UWZ8e0DIlq3BzPNq06vM4on1bID4FE5Dl/MdjODioIBeMqvdbNEh0BKWfV4ufQ/Sts32Nm19dt5u1mYS7S51nO2Fx/wNmXCbpXpwsVi0d9/9Od3ca3/7b/2dzBDf/+DD9ubXvsZs/rS9+cYbDAKfth//+EfRX43LG6+99JXB/6LBv/nG3/9BXqEKs/I+DyWJcwU6IgBT5b8egQxWyFSgeCmhBQ3Dk6QpEDDfGQGFOQ7jqZHU4GNsE12n7gLVy2cKaYChevjXGFZvWuVDJQhqfa/1HoQ8pYw3HUWTOgi4T+4qKC7fQ/p2/OCVNrv/Stv4OgHglbfljpgVcsAsAkFUSGu9z/5Wv/K6YuBk3zJpeuX2QwXIMhOKmPV+jHvsTWAroOUxaThcehEXB7+sGbucYFlQEGdnOA4g0kojkuoaDk7sj3UTqV+K6GDT2+o/yWuPEtWoruymy5L0FwT9/nAGR+hoOl20NuUESP+lgbwQQXnkYGRjwkp+Kbv9r2UQSoIPF2nDPPGqhgmcVir/bTNnRZ/UTQHyev8KTvW3gnkp8oVQXu0Iyk7RySNR2qVfZhbMKlcGX/IoI+alb+AMx4K7R/tUsKwlbagQPDTS/rignveIMtDIJ69NT3Fgdlp5P0veprz4QNccuDZYJg9xFVO5rnoRKMtaT3wErKwEdqUP/TJm5thxVjajU/w0NPbFRgPLX/ptI1JJdkgXr2nFchyT7nKOJzRtvdLxnk9BVUW5DnnJC07Azv0kI0Atq+UAkdwoz41u6gRvnSV0b7lYU9dlRL82NyN/Sj5lc69p0g6n1AGPK7dWawdwmlx29OWHP3v3PUBP2tff/o323nvvt48/+ay988477f/7j/+L9p/+p//3dunzOQ7s/H/j9Ze/Mvi/YvC/8/d/ABuorSJoiOkdRtoR/ZDzPERCYgSQmJtdHMtoK+BcKlg5InjAUVFqAHHtuoQ1AwVTMs+Fp6AYNPQafKuX11rHfPLQpRWE5Wp/0m7ypN1JOzg6aXvzE4RlBlsRjBhVjKxPnE7vc/qgtclpOzh52BZXDALBnJlDY+DJGj/FEUJvQPrqYreLKdj1qDrDgvubUXEjvclDaPa1xJ5rGBnDAV575Lm/OgaDX4Q/0+CuOMCogYD5SWiosUcpoW2UmjIqfxQS+KniP/OIoQq0KJPDdQEl1LUQKXxbT6UsAOBMf0LrMmy3hYo3Cd3I2C/7GOOfPNOJ5MuLLBGlKc7DaFsW5uCb/2IFgmM8e+ulDP+JvWQ3GBqlKm8U5Igj2I5gDTUrqKvIjoZv9MF63chVRCa7QZOvlpMm7lRJDcvwG6SUjoJ2gKsTM5KAsS0Dfuvh899BNHkezSPZqtA7tFFfLDny5RvXCeLj0fQdz+VH5SlT0jGXxEGh5FEoBlhaUCCzml0ow1tB2EM6qv0OJVcQD3SrfPJtT3jSMwTqvJYsSadMT48TYh7pJeuDj8D2PNf0AR1QD9Qx23MWq/NxvaKvfpf6mnIH6PDkYTuYvcz5fUZkdfdhPjHqR/ivGwNBmwLYTQYTrjlngFgA472PHrdPny7aex9+0v7xf/FP22R61P7wv/whs4Blmx7N2mTmE/QH7ZVH974y+F80+O0bf+8HbsHy3eMRDbg8Xg7lV6MmvrMG0vvTcBbDERkNRGgBTZB633BY7+D2XoA3NF0nV2EwehFAlcavOgGvC7AHYeeDJwhReUcmkorg5KMhxpxr9DG+EHFfgz9DSDDsN0aE52bi3mofmycdwVgC48pvxoLFOl6w29C4vp7k2gElD7mQb3dj+xgI3AXky9Ss4rtqDg8RvOBWQuxb/mB4t5UoOecuycB30su4IB30VKNif6q/1vFY20HtPjSjYRVG5YnnKAspr9BI2eS59KMiiSpBpQ88CkSBQ65SuqKxwJOccomVTZsaI2WYoB7YZIK4m25FYdSp/fZf3eCuKsmoDtzCd6C3bNDhX69rHwOjh0iSCal3m8HlLjhzSE5gdVnx8s4xMHqAxFaqC4L0TuKddq2am3nyi2s9QGt4LYIxdlC8jlasyvLSMjanw5K00E2aVKlRI4AHDBJKFkwk1l8QCe7W3+X2/+AdmOQVDYu+Y7mq+lX5hkpPVsKQM2MG+56fdPJj2HPmNec05ixh0NhohRyVgd6W13EEqJ9yowxHEfbn+cDLttXlPHCHSLk85cwIxYIJHF0O3EOniHv7Pih3D8f+YdubvdKaxn/+Cucv47xxPX8VXX+V65e4frndzB6R9qgtb+bt5x+fYfiftaeL6/bj9z5um72j9vrb32mvvvWt9vKbv9FefuM32t7y468M/hcN/vatf+cH9bBN3SBaXl7GQ1ovvaGpYXMpo26m5t0uXG9Wy6xh+6Uqty2WR4+njEyuV/UxYne7ZN2YRGy8nE/0HHzyrhhok10zfodW79tXp0ood074jUoA84dwYvTyFKLC6TrkzO+z3sPI4+1z1Pjvzx/kYRpce4AetY2zA2cAeP43ecGYN2JNw+BiQDXoLh1pxMNS4G8cCBRejLt7pMXHqazT/nhQCjJ1o6wqgks8lC+PnexEhb8UINPgRBpQIfizP76kzYEwXlbgWR603drmwES7st22DsVP8lEmDNYgUnbQxncUmSFOklmvshriKsaTc1GH9g5OvufHfAeOLGdYJ/8N9ksYXntu7WBHH9JM+iMC9i+JOQ8Bk2+sAcHCtBN8PIf/3XiamcOoIK5puDCxjPStzDoPvTWigef1KOOlPafeaNd2vE5jSeiQzPdcWaz08tTLUMc29Dpikjry0mNv00RRSNsKvOnKK9fKurXgrCBKHqpqwuhHzTzI6TCqbynA5Shc18kPZw2WHbSq84omFYzbtCQGHyUjachTcb/q50A00aMyUnztbfEfjPM/iaGTTsMdWkBrZ+ihfWS901ZdQs4xPCkfGQmNi2aFv86Mz0bg1eu04bC1yaN2E+P+Wts7eqPtnbzR9o/fbIc+FX38emvEvSPyGBiuMwC8StlX2tX0tbw2e5O6bzBheLvtP/6Drwz+Fw3+6s3/zg98gk7E1n4mDyi+pEkx8UbkauVXlra5eek6aL1TReOOJ8FA4OxgubhULvEYyrv3s4aLy3M6jQIgBHr1fpne92eoHOcXl0HWsq5T+jUjp8oud+hJZQ1aoYsAuVVs0jbrjWQvIdnDgEPQTB0n9TCRj9Vr3H16UoO/xzRvj+nhNR66T1w6LdSoo+LUc392eewuP7js4tKNSOmBH04nYVa2q4KH288U4rzXXrwIGnkHvSm45dp6MDv4ERAQwFEPcYkxQMA18hrTeECcIzjBJ0/RUj+gsRJREH8kjOg/pK7IknLEGBh/0oxrYY5oP02UoVoeOsL/lA5u5MWQCN8yBsoIxpBy/TyzCn8pR7p1zJA/OSuYGrwaLCiXflRdcYjCe0pfhVywkhRcgmNa58jgXLVHrDbST1MswtGQIwnldFRqjqmiMfIGqRQzn2MffIcBGv3VMw3cDsN2TAjp6FeMdM+R1ylstM+hs5eU8zoXpjlDkx+pmOIWFE76H5hVzhiUiYGBrMqXLJO4rTaOAeniwrlmoWS45Fe047z05TeHvLqXUe0ZK5hmiOTxs99yhBIeg5Z9MPA/tCOEXmAg/xwYumEPvain3grLy/A3dessTSrj4g7s7OG3FH3UwbEvvqdqH6/f2fnNvsb/Hnp8Hz1+kFdlNGYB+3M8fd8ZhbG/mWLsMfQ3k0rbHrzULq9O29PVUfvsYtoeXx61Vzf/+Qtp8AeHnkvQg1dAHj99Qq/glkZXw01fF4tzjBzMcZfL1Qqju4QpN2020wAvYPp13vniWxkdNNarVd426YChMbxgtrBkwPCVAWvqe8PynIFgikF1jc2PIOsFKEzTeQ043jB118xV8wViq7x+wJ0mzgx8+RrEBmsuNKwYeI16m91v1wjF3tHLeANMCRGMfaaBruff4EG4DujDRzcYepdrGPdoa6/RXN64ud7ekIYAKpDg5ROv9s1lrnr9gXx32QqaLBm0VGTVBVRCP4Ud4xcHkbI+GOMSj6JSTyKrE1yrSKTRQq0FO4CRh9RR3np1n8HBtbapbUn3XSm+isHdEM60AAAP0A/6wxFS+NWiA99X4pqpswNmNHTCjJ1R8J0z3jyrVw5UnkSth7e8sdbToFGWkKCTe9YdPDSzOdol//Hn8ptCLf6xEpZJH+lTjxourzUfI1pZdY8xIKaO54FgifrFzkhPBxV4oUG2mnbD+jGPMTojgiXHRPOVZYEEkDAoA43LmyfP9sANFkT+E4GqUZK/Xxw0raF8GKVHaEJiyqYfyoKFoJn0k67QR6OtkYuRthHqBV6HVca9orzSuQGJals5afUK7H3keN+bmkSPh6QZFQB5lecp5Jc40OXbeygm9FgM3NGpZl1dfjutcgzhhSG2/AATuit3wChqcE45l8fqHlcFy0qyyKa2RCcROXOGjpBiwJEx9B/ryPmsXSOvWa6lLze+7nvEOHLoNl7/zeQh+v2obScv49W/hgf/Jp79W+g98ejr7SbxnXZz8g1mAN9oN8fv4OlT5gUNcv65BYVOg+IShg9CaXA1Hpm6wbzkwTA9eZdrNDoaQJcffEDJQUAPXqE+OjpidDuP8ZroVQNDsTi/OAOWj2sjkgq3YoJR8/XCUXWUwRcyjYdgNgwcmUUgMLa7WF7m26xHx9M2P1EYIInKgcA042yO4FTMO1Pmp/HyY8Q0dP1hFD+mkOO1SnvQNijLEsN7ublu58ttW6yuma1s2+Vi3S4uFu2SEeHicpWbQYvVhsFqSR0GiivKr/zO7LottwwMGPjzy0U7Y+ZySZnlYkWkDoODH0Bf0ZcldPSj0GtoUjuS6Ciw3M7mNjYNWjx/KJIHuKBHbqSqlFEqBxUVlHIqFSOHCgf7IiCZOZASfykGBFrq7dFGcriul3qpXBp7SmrcVUJnMvG0vHcA7znmFQCW04CNmDxpF3sAbC2CBg3YnItj8LQL/BuGVRmoQYDiWlgAxB5XwchD9c0ZnwapTKqDaYyS9flvNAjLtETbg66Jadvyt0eLKnHKp/W0uR41tIWdLVlIQooj6RrnRAtzDc7ZMRYKEwXiSCtN7AvH0A/DG7/ZdLcYSsPQzbK0z3UGX2LSrbNrS1oTpT0yq+e7z3X1Vf0qeJ4HJ3DWOJstncrxKFr5c2B26XAY8uitDkPoTAlljpgRL86JPKj0xNBy8EewNsRf6EzblB1yawialM1V52nSiEW/qu99A/ytOB032JmmE4fxdxDw/pw78m6cbevhofsYEgaCGWluymAA8Diptf+96X3SfLgSx47za+PM12M/aFfzh2LyQgZ6/vyC254UptlsBoNcdsAIYaRU4glKECVWMGDi8fExxhwDh0G2jCO+T9Jd+IAEyjF2s2jw/dzgDGPceV4CRN2Za/CAmziqU9wlFD3cSwyor0t2ajh3IGCWcEC6X9a6f3waXCZYxPsnp8gGyoCg+N4qP6R8o0fOIHAzpSWinoVKEaMWhQUBjPyeuwNuypgp5w4wvtFwS/81/uvtAcbZtXxogID69s0r6m3yBk5mM1y7K8eBYAF+Phx2sWZAWK8ZBPxIuW/AZBCEDvmwMtF+5eVRILHE8F8SF84aQEnOxnuFB0wY2x5HZ0p6+HlVBP1XS3LDkEEgC1KcM4ck+dqJfjtIfWYE4LNPu/sodb5cRRWVboQs2xg1bBoajblGb6RphKBFjNJuQOA8HpfrrA4MbqWrGYCoxUD0owFINKFy19VdwzyMf3CwZCXTD42MRkSD5D0it+3WvSJn1O7sqkaoRYyRUR5tk/RqW2qW7BnKEDI82VWzpMWAEXAdH3EhZg1eoytDQgeNs0diDG2njecabiMypmcdQx8jXLI28rvJKxpm4DRKN/MoDzdplaP0qPq1XClfhKuRJws01cEtPLdf4q1+ee+sPpDT6Ub/jd4pNS28t48cMxAgG/X6EeBQ3wFBQ2wxY11T3WoMADtj74E8aW5aZmWWpR/2Pa/yEGf6oCwpx35S0o/ou37vFmiUqKEMFd1imeUb+2hUrpAvnTWirzCP14/xd9m2HpxD5nQgM4OFVsbhsEArnzC/cXCw3MERSSeIdy2jvIhBqXh+QcbRxBXGayLzEAJFUSOkR5qPfMA4g0KWd8UgBb5ATGPtwO2at0/GXV5e1LILv0OM/RLDqDy5luXrXN3pkhu/CjIwsu6XWDOGK19bwLWqq4KtwEnv/vho3iZgNfN1AQj+BNguHSlghxwtr3b7CbcyYIi7ikedAwXKPb4afL0uooIdQxGhVclq25evsb1iQLjOKILwINDOItxe5rtn9uiHyurXpSCNOoRxVgGcAc2QN7DUMI5fN6h6cmuVNpSpQWNBZWcGM+pNgKOxt++SpkyIfjb+dlegYbiG0vnqYjQ+91Q09i6PbZfQm/MbBwzSb1wOo4wPYFm+TFApoh1wFgFAAIOrBgZ8xd8lhL0938HD7MmbatAnRgh+y1dfXVGzBYyZ9FOBxRp60lng0Qb8jdEw0H+jXm9PoQh8t32JiBH6XNRgeQyR7S/VwzSNlgOCRo12iDWoCK9g1vZSDZTV6a10A7uwO3IsPC4oUMZLr1djSnsQWLwDTPw8SLG0YVQVb2O1XbRL5CptUDFw7vaR8x39KZe+iBxlnTPlAyH0La8ZNo80+1JeeXnnOScvmyjA1+hSn3j4E5e6qS0uHEWBpoeORx69tO9Enzovutq+5+IifvxMp5149HeMfQ3o0s7Y61uX6Aw1NODnLDZ76Ml2pqlTqR5EliIrpZOhZYy2xrqOexh3l67Uy8yWokdoA8Y/Gy5o5UpnDSNvbM4KrI/zOWYGN56/oEGqPLfgt1X1GJzy5kMFcMi1WfgUAfFpWw22Hr/r7fA8wu3NCN+Bj0iGywqE6/Kuc5dgIWLAUUC84TrRYAhUzaOMQpt1fOCrBDrlc2YZiqYvS/NdIS4LzWfztlou0647Vmw7Dz5Zn3bG2qjGXaOiUQIB8AKSwqVgkadH0vfUgIcIU05vw8i1+pkdJeDnAyI5ajQ8FW/qgnbayLTctoDhIJa1VK6NfjRmOp1z9N6BRlIDWrtttA96Ui6VoKYIctF0zGRicIneLPYjE0DMU7PeD8mTvdZXAeFR3SuoeyAkx4t0t4RLYXltrF9pzTvS4Wk3GhpTDf8+/dujXrwwrmEyNND4YWY8KnL2J4pZ/ZdG9tvvFoiIA7I0iZdm34gxF2YTYiDocGhFn5QJiEZV6opwjqTFcFshlcCBxjimaAwKGR4pkH7yL8MGxi6OCKexreZzUuXLwMYTDf805pzblNmJ1W4MIbmemxH6cqrXb5sRWuDWw4md9gO2wIXb69pn8Uu5GGWOtJ2ZL+dqRTSD65xLH+uFj76DyY0J8M3vEuTe0ZjtyE+NvzxVcgoPEbdNZ93iEMPfo9TyaLAn/i/e5jQpEidwqJx6JgkoaVUwXfNMmMq8MNPvMbha1utez6OA4PdwuuoJb6L8JtiScJRXm6u6DnFmmpvSnNKeS1zKIXIUmet6VsthlHHFAPtUHj/wMSSZ4fsQ0QsaikrPKWjsNfAqZZ4AJbpc493m7DDgNwy43h0XcizKY751V3jyDgCmC0dBuPTmLDBkmUZLFtbWS7xpjQ2M9f5A2tVoo5OaOF8G5deoNPrKTwwrta2/XK7SjvC99m6/QjxloOASNSAAS2HIjgUFw7o7r8EZgH1RCEmnE5m+YgCzcuDHJjT26qeb9PFAbnDH9egzYJA+vBXfUmk71GTgU3ipxnGrcNPWlIHKKB4K7gRP3n45iFnftvXuFeYJA4Se9ZSBY870VjpMKTsjbeasAdh6UDXAqQilnDEYXKskhugTPJFfvgRL+pjtDXg7lRt1Gj+PENfZmroxvDyVt9Z2NVgqswOBbZdCppjrvbQu3lnOEB/pWppLmkgUXuErIfCALb4xHCZ6nrpFuxECRzxsTyMQo0nDGiuuY3AIGla6miMZoUfaRR7HKwSSEnSq7q8GM+Gxg3/6I6+QG5yAjBG0WZIvl8EhEgZNFBbieOZkzA5ApH4df72FaoEcaOlgbJlsvUw+gwE6kHaQB/mQAYJyDgq2uxcjX4N3XJZ45daRLuAGGHmWG/vO9DT+ab9wCA2lHyG7yMRAEoOHdI8+QKt8jIVcWx03rJMvXv5Msx5R2hZ/SxYNactjLuhxTuSIfaWuThZoKEM0ELyzhdh6g16FGAdlxPaETRvwRofJGXw2GeAoGnNzHLyy5EaeRx0fz/Oeqhc0PFfMFQKJve3GVwZ6A1eBMD1eu8JD2RIcmABhvfmiZ+GAMZv7IEXApf4WoznzRirls/6MVVmrQcBycPB93g4UBnls5el8zpGuWgzmavxc59+us/s+ZTR4egUS5MgPGtNWtkqaLYMH82nHVwVnpwTXNBacFQaNrUsv5vnVrVgM/sTTXuqFpJu0p100HHjelcb23dOfVy0DK18qQiA3V8yGMBzu9V9Rb9HX/CeTI2hM38DaZY8pBp05Cg4I7fswCu25775IC12pW69nOGzrtUYa2vjN3ikzMXlkn8FdwZd0FAwdwhv77mBCf4eJgqnJVx2jc/YX72fvsPL9WpkzDc1aXocAXx0A5WvWy+XhiBoTDL5vQk174C7xlJMonvRIVKYcIF17Bhb5YbPMNloLnAxlVIiAU8FjSLDkth+jQFtVEhgYOSvUUoy4iKOer9c9rcMXr2rii+nVTkVgUQ+MMbikZ9YDyUBGk5ctpCJomwCLfhSAxEqjJQclPXqXZDi65OlgZPvSyfbzOT6quattgw6Id/VD/I0OHhp4jT/gQ+ta3pFlaouDvoMBhTOYZ9mLus4S4DptZBgODAVp9PnuEazTLxEvw865g1y/5mRXfhj1GH/pwrmDe16zHT5b3n5K60Eb/6Qt195kU8gEB07ymJKRr8hWj3EiMssUAMXFPzioa5TJoO/ASprtoMel0+AljyS0MX2oYxy+FzQUVZ9TGMorMV1fj4GGZluMS5QWmdJAQUnKQVyu3HKo90atrNWpcCqoJd2lomC4JLNR2QG2Is91cPkYo0QefEZw3KWjZuiJa5gdva1Ho4R4qi45UdbPFqYc7TlgKF7ZB4/H7zKDArfPDGTc5HEbWD5zxnVge00tbwRp6K8UDvvgkbQMGAoP7rQeWGY9esvAtQ/2LZ4Q51voIGwN/hXnpol7BJ22pJsDgnRaMWCphpMJHr54IdiH0GFKv1xOc///Cpp70wmKZ60/n8IDNwcCn/xdeUMWfOYMitJWfnl0B1OUUCGnFcxP2nQXEggBTdqKtzRnEAFm+BZaSBv7oFpR0kv+DXgapzBM2qb3/gcqeIy2PCouGgrhOhClPXLUXeklfAuBVckZl7aRul50BZVPwhBn5SzwwTN9IETZwUUYRisLOoOC0dEstKdYypTBS70eh9EeMw3byABOea99gZ6Y19INTEDw7I2zIPuQXUOiBZ1EW5jykxPgCjuJRLMKv0P6ZEsaeHUk69xG+eQ1ZfKEeY/CjOEnfR8Hwjj6LY46PR4z+FnGdkUw9XpdeEAGjViuaGUILXqoPpRh9KjMhmnQPPeh5EXoLyZEYRKrbWAhY9IvbRHSX/LkoUeDuPWWQ+fih1cFw3K1BDdKeSS3z6AkVp7eZ4a6zSuTXd6CN6NkUOv99Fr4HHVSQ9gXNDxn1BWiSZiddXYo5og7ZRRX0KL4YZQCogcqpzAslotiYqi25GsEs1SDkOIxaHj0fnViFZw1sFacY61jxLz5Yro3bDSWl6sVHjFwFFQYpmnYOujATHe4HLh3N3KEYmLwFXifhHVwkMGHrpu75AQsPRYNhQNK9qaryKTny0Hm0bYeQm4GUc7rGH3KuGvHOnmHOoKfnQAqg4KcgU92KGAgQ1n7oIdPI/TbfdHQSMdrCz2giQrgbGiBV5e5igZHWNoTFN63Z/r+nsyAwMH1SIc7t3nm1Q/iSFPL9aqtHQhpL168dKPdW69avEinD9LeG2a56eUaKH3Ih1LwuDK74DexDkq7T3QGE77TjiozDEMU0sh5HAGMx12jkcCgqBHVRMVD7NE+clJlNIQqZb+MRy4cy8gv8fMove0b5zoIGTDCI5PBk8GxloA0vuAq3uIHT8oTx0AHXw1R0SR0kZcOBvBD+zeWmGLA5SSd18P2eZEaTERUnG2j8PVC2TYv33pQAdCFLLPx0/BnRwpl63UihdMWngkz5jE4519F6kvvmjXCM6L9GQ/6WT/4cBQjz33GQ684y2HO0sDd3WC6VoEmfTwKizo6CkavrV9r/8qlsgh9uTYv18ofeXZXukVOE6VjOTDKtjQwP7MkwNFK8kNzzgFX+JNGItgQ7JLH/De95CTOyGg7ciJA6cBpIuXhk1A09uFdGiWd/DEtyCkVdEjS12rshQxq8nMLiGa7cu2an0yXWRrsdX81cXl0lEIJS1b0AFQg0CIvNbnW441xR0DWGhsMUjx8hMSXG2lY3V2TtUKi3q3l9HH0gfXOlaWFu0ucD2tIMOTZ1UO6QqEEKIB+YNz1PLnqcwMKXt20xJxh+MVHg+GWseFxZ5khkT7SZtZtc0MXY5Po2rpTVQYNzn1A65p8DWbtWiljrtHPQGXUqxT2MCb0VeOTAVSBhgwb7wGoqODqDfArytpfB8DMDohRKuCulxvSVFdJ6yzoOgOFr5lVfe1jtYOtYDSQT7aVqLGU7Py8p5FlK+hFUqIzJ8tl5sG1/NJmlfGUD6Uh/ieL7tEvDQI/82MgdwbDtDKWIz11o+nSWppHBSNTZfwriJNpdIYLy3ZDkV0ZpMkzjuJXW0FJI2ZAIVK4ZnjKB+nyWOOapToHYNCKpwsqGQTARzzSjgiQIUzrmkahlBWHQ++vOJCKD3Su+xUVMpOFf0aDfZBHMXz8JNoo7bZao/AzUxT30E68qlTapw8x6n0ACn7UEW3rHjLAxYBJbzjkTdsYPw0jrTmLMQxaVHqFort9h8e97R0+8tX+WJ/z0OFukCy73lQQ7eKb/bTtLgs9lFySJ996mmUymHFuXfGTvspD4VFHl5Dtg32nZKLt3dKr+jJsgLEferRvEk15hlfqofr3gobnijk8CeEjuDBt983XMKO8Rde1s3Yr7WFoPiPoqUrBtTDGNFyjZ70J3rdTfPf353uXcMbqerUyWbickNY9BwUf5h7MJoo2BrILI73Plk3qFXMZIDD4wrK8O3scSNzCGaHGAERhwUVDKwCFTNwtb14Mt1NSjhrNDAgYXNMT8YzH9rG6oadB9T0/DAg+7UgdjTyAwaOE0+DgmSAeu3T7VoKfZxjwIl26sW+5VwJiKr3yejw/gv4uy9B3OqsBchZTniV/0owgXaMoURrbgW7wazo7bPMjbwRDS2A4YEp/1/uz7Kaywlu/epV9y86kvBYGtFWRVf5hKGytlLQULYbBTomvBfKPJPtHlI/D+EdBzfM/MBK9pq60iDLbArhobAW2O2oUwK1wsp74EJXTzALkFXiHrhgeceMn3YRr2wPnCgXbGV4NEsqp8qQBlLcO/MiLjgpHy/rsgfdeQnuD+FI+sLl0nVxPO3Uc5DVaDha0lb4RYxT14jt9Bm3TvnnSUdzBiZPbOrZnumlZA/ISHkMTP6avcZSGZAPLPlrPAeG2HWF5z8d0roTI/4IvnTyawskOX4N1uahy1DW9cC6YhuJJ0TTLl4jrGOAtMpwIzlLanxpLah0plDb9Uc0eF2RCmA6FOWbwkG/QVX0rUuQfMgKfwMnfCIWede7y/sULytdzC8vNMlPl4UGptBtcdV8xWozVM9Xz3LSJDzjdbLETKoV55eX4NKlMm0zmeFvekMR7v1xxjoLCtPVKg7+f5QuXS9Z4rBfLJUJF2roGj3ALISk2wTSU4Ha3kJ4qwoMx91UI3gjd0PYSONOJN0FrjdwlHPHPe3McrMjxHR0aiHo8HS8y5NTAkQ4uCkZ+ER6VCOFkmsj4hdzxj7Y1klEbhQy42cmB8SlvBWWIkhA1SKRlKUJY1u+yx1+E3DVZdwA5+3Fpy5mIa/vifZmvs0M/DI0Dl0s9eaNhFK6MQnCHVFuU2VdZUCGDq+lrbxRDJo3i/PgkcKUvKgOd5hk4nVmNmQ8FidWXLE0ZgzD9yEApn2kP7B1cDF6LRZSdtsyzzzFcjlqqNF5o+k/7eTCHPmWAtSYwKcgZZa+Y66Ss94uUETh2YE1hCEscMMjwte73QFti7lFI+xhKDAj1rohF81pu1BgHO/DNjIsWY+PAW1iZCYZX3mg3nT46K3JAQObEE9KDhzSQr7QZQ1btKI/+t88uB9UrOOodU2WMKE/Q2PuqDrcSDznWmQkUy4Sv0kSZrLoOjsqe93N0KKr/8C8zZege6klveWK/ymjb37TJefbpO2dGlqWnLZcB5tyydk5dUSfpkzeaZd911hFFy8HJNigG/KKFqMETcUBBlFnb12mqZTXwUp03lIFH7oSj10TKULRmYqUbwhRd20xMq4RcQFfarlkQbUGSa9fySQMD2rF/8pZr/upc/1G5JUkSCvwFDaD//MIBhtLXGmQKr8dnawio68Wm7WMk8kk+qJgblShJlm+8s0iIx643Bn3dgaNBdKqn4MoIlzG82SgD3e1TAc8T4bVuzST0skoRXQLRCPnhcU2VzSyWDjbHCAlKQIJpGkMFwn3v8javE4BUetEqoTjEYBHzrhrKlBGn+RhmDTYJKpxKpnwoKcDIjKfXzXILUiQsiyisMXrEUixSyYvx4TTCB4xRxjDKqRDCL0eSPpLmoKbw14uWZlmj1ZiXp1b16ytbwKHf2dUw4JEnzX3y2esoCLhmMPDpXo7i7aA56qgh8sIZgecO2C4VhQ4qLrwESNou+pmv4ZZe9rP6PUL2kYPY8BgtI9ya+dnnSqtpO/hZyjpWNnAePsgbDaoGiOTMXjqN9TQd+MS1ZjW2pBHq8kQF8bKN4C4eyrM8IHu0Vq8ImQTXoi+cor+JyLnhlk6EwCLE2kkTr4gcM6j3skm1bPp+CyNpwI7scS224ujDgg4uIBk44jqZ1gv7hCG9kk7Z2lEGTyijnkKUSjcNmHrxHtMX6pXsa3VplDRD4aUAafw52gXLmk4Ze5tlpegMSeKPnLll1H7kRrFwKJuded5HiNG1aetXW6U3Gmgj8i1sm9ZpAm/7H7pTPPdaiCNktsPRQcwBBEOSmPttRq/Bg+bSlnSwj/bIp55VLecPcRpowNe4vKihpOg5BQ28KqY/4GsBJKqGGbPjduSsy7uH3f3lvg9G2S+vU0HWkJZhVTkVZo24rxbAVmOUa9ePN10VjsnBrC0W69SXgREQcLi8uMQ4yT4FhhkD5xdLBhym1T75utrsEWEu0nM4P2oLBG6xZqDBY3dK7VQdiJzX6x4U2MiESo8wRDhUBAVQo4bRUJEwC4WH9R2owAdxLMOspBKdSiqYCr4h0+Fu4HpSlGXsChGRLDMQy+BRoMOKMexCnvoOLhhTlUaj7SujRzsebcu8LBVwLK+nDzTUNwiutj/CL8oP428YR5fgzAse9Mg+yYK6nyF9XMLS6ItbRauK3w6WxTAyoQXnSRcIwY9UH4qbF958lghCpqxGxbLeJ4r3aD8sl/8ICdfZ6QIs96IrQ9bJ7jHqVVvWqYHMvgrdfo8ZVAYMgjQvgueKMhp+d3KVQyHKNWucZKnLNPFwYAivxJc0r9M90mzP+x42Kh6Fd+EjnjGyRhHqQbgZZEEu7DcrRkunp/iqDkRn4G34QcG8+yY0Fbo4KdPDwJaemSs9M/BzLswy3OJbMpiBDrnO8qxGU08+NLQ9ZzvAiYwXjagJDAHTjltLgeNl3ZAmN3JY/FT+dAi9YVztAre3V4NA57t9Q6eKlqUPI4Yc6WOFXZ3QkWg9ZZ4Y4w/thuF3YM4ASLALzkTERUQd6PL8CdnbjbPfFzNI8+cW/IyfHoPKBLsySipKioGvNVj56H7SFdAyfDHwRBnsGqdr6vG8iAq4U3nAZmeN33H1xuoaK67X6VOos9lRjJACISOzDx32L1d+WhAPGAH13fRLRhun3Ccn99PWbr2UduZHJ1BmkjruUy+PQS9QxSILIdhnlNfG7bnvnCl1eUpkajQp7179eHbgUNP2EjIHgSK7wqpylVDeCnNFgwLqwEUWhkGBjhr29FKEWvoBrvCsm/YLZpTf0U4cwD3bAaU/YIRrZ0qRSvlVfIPKUfW9LtwMHi2jko5rcRWX6g/wgqe50KenATA4SO8MfETVPooGnwDANTygrvVG/zXUeoMeqx36ax9lAo1oPIKDtCAO2QkNNdQc3bpI74NXPTyEC6Li9wEosAjyNh4sv9tgf6ufoYFwe6w8v4282tFNQ2w7yl92vJBuPXHy6HWeO6F6cFUuACvo0Chy0mminBih0ziXnmNjgrjoTChTynd2c3GepS51BXiOgXGg+OW+F/I46FPdtC/yDhKLq/iFt+YT7Xv6n+aCYhIJlhNEZle9f5E1Qpyh0Q4h9OOXdwTtBtCih8CVTYBEfoVVM0Np4aBWToD1MmAK14Eh5UnnXH2URM6yoqOUjRxWJ4HhUXpRL/pKnQlwD8HBZamsCYFKFvL7dZZ+bEYj77IZ9ka4zITqIbcXMxS3n2PwQZDyCOpmqoxWELxpKHNkejGZMo6+5G27kcoEnDRnAksMu0tErlGuidoB96HP5sep4zKQQqEgIuN5147r+RMf0lLghEsd1/l98+YQbteq46lRzlmDYY6nryHMzh9wdlkk3m8GrIKfdUJS4pXwF4GmH6EoaNtPEOtpJERwNNAW+EKId9zr9ONQCI96Q/GIgAHI9DeN9OB10pBQDWyWUZTWSKyGXngWlN5Vx4Emnm4S5EfRPrsr7AvnhS+aYArlgkNvK7MA4cKI2i9uMA+llCZqoOfUr11NelQFz+iTwfE+6bvGihZ7WY2WClyKa5Te8kP4KnloY9v+0rfKM9xO33OZeuKb9WGibUZG6Lt1xCX96XDAIulGy5pno96EF5b0suuSSWOYfIJ1ldu846XDMa/KF60sGTpbwX/KAl5m3QOS/rYhbU3vMyNj8Lg9Wk7eCjay0+ksvlnrNp1jyiIL9tTXiqsjMegmGAnZYqteWqfjLG/D3/S9+hLDn1gVhxzv+kdR+Wb/zMpDXw4KwnKQCCjORhrnCb2NDMRcqovFd/tlNq3n3Nx0S2jh/13aSw/LZHmLWPfISHOQ6567t9x8Fsb7MnmdhUYdw7+XlyJWHaN2RNnPjB59P6C87wby7b2+bbcI/2IGKPIcg1Z5J1jZKY7iuGOhmFUqoJGq2YBmw9cDZ1uhhpYE37XujdktVt+bkXo5evK+UljZK891D6/8CG9r0y4XizBeX0PjoUflHnpfP+B6rXUcwOeM2D4M4xfwFTWXirzBrMdycXEZxfANnhufSARNBwzZrKALowQWISHVXtibXJFpjmXzvvku3E43M1hwHUHSm0y6pSuEJlxHyIllpKp/QUI8ep2qBi4x2taFujGYtQRlvrhmMHUGoFKrVBqKbHGzlG0o2H2gDG6KROVHke0V53o5BpX1rrIPOFVHj9uNoYU//6CbZcHNY+qRRqQ1rkuxNFh5NkFDhtEyliE2T9gYQv67ZJHOmWTQPTamRfAU8o5GvahKTPtZH1YeCWMAtaqGJjyjgu3dpbkymIGBtNA2+HWaIifiIQ2KTnan6KnRLefGLluHosBI2SytpHTyNHDimQGENjX8w/EJ7Ry8hUHMMplwlAesVw1IwqcsjQVXyZo8tY0crscSTTkNwBBfl8fou26MvM2rF7guGYGe0kdiikdoU9d5joG8arP6ZVpw5qf3G3r0uoEhvvbZaD0PBnHu9Et7RPVFWYxc2TZVMyuyXkBKI8qO5dQEj6WfjpXZeg1//C703hQac/QtmD5XEEOPAbju0XPHTKNk9hsd0iQvgAMHX5KbJXtlW0eUY1eFFzI8V9QdVfcn5VEpuDFGMElBd7eON2gz9URBjIslU2GHcLy/7CMn3+WavCvGG8CcqxR+NzYeDUz13fDhQBdIPQwNex6UooxLFcqOX9bKVJGivo1TJc+swSUgcL1wam6mAozwuGVxweChELv3fAipQmXbAOMcYYn1R2BpJG+ftDFDhNTBwGFsSLvRa2DQTWPdVLRcVw7CMFhKoccos/BsxyLQIApNfhkpPUOg80+liCHBcEgr69sflSmev3Vke8+rtoStUpvmdZ3XtXjaaOEmnCgoaTEe/lK/BpNh2Ew3SJ+QKO11+kZR77Tvld6oA5OeLjzMh+YtZxrXbl21J/bT2snyTODQtF5AJn2FZX5MRBwJZ4XpP3AMGldZkfGCwjF4SdcDLmdDg+oN/+w6SppGSJqIg9caKvgNIrZnPyzjHnlDjKLMUJ6V5Q5T7GsQUObVAREhLR6lgPgLfmJkqaJTaCq+PbWMrunS3xTqkzbwiyfdZxu2J+kdZG1TtLLsAhpSfxhY25KqQivPXGS4VGaCs4OF+BQdhGud4Eg3HFiFYnDwM1hdBMUthCIGpEf7rE72vpfckA7s5Kdqx6H+JdR9LmxBp4n45ieOwBr3AbItGDjeL6ybvFzDg3pmhnIeM2jq6NVSWPpFWQ3/DPt1PJ22E59C16aQ5rczjC9qKKl5XgFlyI0huOJTq+NpzphBDYAvknJIRqnXKJBbCX2ICB+yzefHTKNQfK9hql6q2yRdCpLJvlpZg+e1R9+amW2BCFAUkrYUID2x9XbdX5+A2JAmU91S6K6cePdIq8KBBKctdzU4cLjcs8FLz1IPAr0zovxiLNJFBM2o4nevI1vTrODBuDtBvBAimudMYe1KRX9BC9wQVODnDYAqPIoIodKWnc5UNQrnZSCU0Nsn0sSH0Q7nTQpTT7ygTbxN6jlbIqkK9hNhDaMxlEv6VF71LWVsj3bK8HhuHTISNGh6ZrU3e+h2DQTOCMpAxUjBf5XMAmUEJMZoR4Nlnu1jnOG/0YFgt0atUluGkObzz74UnJAdXKSJec6kMjBxnjRLgk+urZt2q293+2Mso056jII49fxezzTxlbYVHGgdgCkLfWrXU8Go/ldVQwxL70/BMJVjp4UwImtW4M+yg34x7P44D1x+o874GlW1R31+mWVKDlooGPDLPitb4pry6o1Mk5JeAztwC7bpGvQ4DRzDf/toDJ9LTtUHz+Pk7dqrfmXUkUYZSOmPfUk/Saae7VSkKIlATP5Y5jFddDlQoPPQ01TnmjKWAz3OydMJIGadnhgApHsQSOgobOuSJL/llzdnfT1J3iJrP7ETR5N5e3B62h7du8dkwX68mOG5Yu5NMtkh09Q1BSrTZIhYW/cq5rW4XOcrVZzqoWukZWfed989kLyPhPwZRj7MIV04iEJuSunN6aXPjnyohaLU0YNyAPHd8z5VatTZcsDxnoC7h3yfzKFePHWu3POM5C79UPqM9mC+j8UzR4D32xIW+wCc8WCVfVM4wZJMhUujp6C6a6GEPV4b2Xa1FLlilGAYuoiy6cWY7C3mwtQ0nPJVKklG2rGfMUwY+ggo59mV0QU4CktQyYU8rq2HahNtuyuxRYKbcEkL3l6r2PKhOiKIKBltGKKIpMnWeGDQSjrk3SXWEzYt5cabMbM9CvdrAbgGbBeVkxqyvDavjATzc67x9DWUDl4db/fh51NH+daA/dOYYFT4Sa/Ct4xg0SqJScvXv6CV5ZQj86sSih/6SyvpIj5Fw5RJrKIxmjgveYJWrxpwti1tC5z/pJPHCsMAB65Zwbmi/QmtpIlGMboibjpI1oIvXO/SSLIJ8dfxSAi9DVwP5nCesioA9TJDNObBQJe5aIf0ygN2+kRd8IsjAowhO8IqYywvKMO1chcZMhtah75epA3ge6+C6NPnNz6Jrv7AQ280y8vhzNi/UJB6WUbr7UuT4NfzAzqGHJ6aRcEY+Rh7chMlrtHaHGUOcqnhv1E2d4MBf/aH6FCnXGfQog8TZPV0dtSOdS43120WHF7MIOWeW8iNDwRQUjui621HkDl32pabe6T4+UODAqKBV/A03hJbToyplrt6FCfpPQTDZZ7ydBw4mLLCpN2SD0Lnso17jJ1l5J02CNmCNBqhLYQ1csFMxK9iXa4YyadRdA1oBhBibrQh2BotcXSpangGFe4IgKfA1LjkrYNEz+NNUH54n+Tk+m5dz7JEwDEiKnmkEQlVx37TDzvvkTRDGamcgW8NjrtyPaRtjqTmOgMSMbB7uSiuUbHoBkC6plD+W8frqpN66YNGNAdwSvauRjoheAmdIF+tJl2MnBNzU5yLskWm95uWKp/KLtMpWMavlL2aks/yougrPhqdMoyhMnUtJ70qmjDwL2N1G4r6RuDTGUoJocfKNeSatgo3U6oj4i7P07zwzbGT5FdbtmtWHWPQNWpcKHMJgWFZ4KgHgWXbRf/Cgmh9U00TF/sXoGSDw8gnKzKu8fZnWX9RpLKUBa8zo9AofEtuSRMIZcb2zkCg3ZIH6T8iusIAUoNxnWcmwwCcTzNq2MUFmJVumjwuNIoeQpfHnbahceEpT3bblMkPjsScBw8HL45py3TxGLHg2reqC0zac1DJ7IjUGhFvmq9XmWELfA37oXSBKAfQZQIe9+ZfffHqS0MempKmEFP2bPUYYLw3DbN+D4kZQxkY9ISlKeM9hNbQuIVMoXXd0fPwlKDx9gtYDgwZCFQu0vXUXfuFUxh5vfHwrSuDr07eIKykwWRnEiqhHzafYGiOhL+9qRu5Ghpwcw1foVCwHLgKVimARixLR7YRwVFgS5iivL2efeeUsuSpgJQba5sGBS6GN+kKnEpLeftB+axjUlyzY97d4FXqej5gcixDUWGX3kM8tNEHz+9GIcY4V1/sWQ0otSSivc6RsrbusZSuGxnrp+/AiKcmHsCSNpaNktYyWy31eK3yEqmuHNjZol/HgXM9QD19abdrl7Ngxkk3qUSC/ZCW8Dw8Iy/5lgNeGQ3hel4GNnyyrv8CGMimgZR5Ls/JGdPG64UDLwj4j9Z3uEkfZQX8rQW93Jte6ULRCJUhymAn6nJXr7OwSBCjLAcBXngaRuGnjfRVWNWWaaBG5Jh+FY0qmm4fbAuaSBtwywwCHkU3lAXrErPEQ5qzqbuDLQlpL9420XZdivWdS5kBJq9mJ55XGWCk70bxdDZc/Axfu5yVHJFtnQwA9q9kIH0MPPtuek+JTlu30hL6de4FxeiTR3v6616P9pwxio9pOhXpE2VyI1z+whSXc2bYBO3QRrux8SFD7cYkrxfx/sGLGqTYcwuufWeKpGHuzIl6KVQw17VFjbxl/LKT6/SurcsYDTqFKL2HgV/He3dPvde5Ebd22cfPJM7jFeoIOYC4z94PpTv1do++U1YfEPH99+Mpvzl1xnKJItq223Y0m7Wj4+Pg7LKPwZHd6ZxtxsOOBpnj9VAq0yzBQcuV/qA8GhO0gYlhZhcWSCmFMoazYgCq2UTUh4MGgJIqYox+ted1BgVgx1gJM/Du4NFDjFjyb0PqFfJVDdhVBxPkIEssRSg+Ge1OrWuCT1eimnYLqdpPPzjz3CZVrIJDjHGTJPZNdtKH9L3gW75wR+kwILUcQB7XGsyiceFUeJFmeX+k15KZsFRUyhGzT11ZCOGsS780IMGry2Da9dxQ8MTPDtt+Brd+pKA5pSj2G3pYvvphKZJlH2VHNBRWfUkxaaQIiyg9lGePJoXVsf7e7/KZlUovIH09vAMueplhEi2YTF/LMBrtn/ni1+VeuombvCOaF0MnrdCXGN7AqSarPGnQM8Y+A05Psx70VFfVYdPkufQey2/hu7gkzwO4yHtnq6Rl6ynpDhbJ51/JFA6e8hYcq32jsiBOY8ARl92gYHuW42j9DNSRm0EPy8gvT8Gs4537AgM/6tlejLq6AKyrDfzB0GczBjD8NoZLRcvNql0sF5R/MYOUe27hrnC6LCJ1s0QC8Q5lFOkaOG+wZvmDBKNTNrdiyrwoloJHaQVfA+x0K9/bJFXjP2YELg15c1hmCn+6P631WcqczI5i1P2IuSO2T2eeHp3g1bumKLPdLrrNwz/etKlvskakgFWjvueuf1aXIsnpk5eWUeRisM0mKMQpZr/JV469x6ABGDFeLh5eRV26XpdfIFGvjLPlzedE42AaUQOY8rSRtrV2d0JtO3RgFVrhPhRMGBpKG60lkE7vwEQ0UORSMHomvmlevt0qS+ANhSYKw2vrRwEtQBRi6CAeqWc7wrVcndd3gXu7XenTjgbCGCiUD07kiquKKxzyxG8YC3tT6+0pmPaCX/pWQSOioRtymn5bJ4wxv8MIYPPsB3XEQW9V2MKxv73P9iMDXIrzTyAcfQDKGDKnrV6PAjHQRs6FbRmbdIDvTVQdDre8NEn+Vb+CC//GdfEQ2Dma73nhHvyFZaWBO3hrUKX/7slTBgtj1aVf1sVY6rln5mVZYuTBgVWvWceAcsqM8CJf1qepRGGMdK6GPEQeQbVoW9eVpsPobKFu3PvcRj3RThp2QDzFS7g14AQI17RpC8LiWN20T7ZPgcgUaeBWzp9VUzGVdFJ1gnQ81VEfsNPbd8A4Of5qSedLw7jhaoCUCIDbnfAKMMD57iyC6ZOQfnPVG7Ax/BDasjvBJmqkYX/OIwQE3+znkpEfN48hET6wNILL1QIPyn31CiOsp4of4vY97TMEJVvnYPx07v78STvqH//IqwOEw/984QcpyK4T0sRbYVQiTBOuj/wrtpb3ehzF2xDloz91D8JeVfic916ECd4G269+C6sH6tZNqCqX+sDMrgTbdP2b07Rxp52BhyF0Iw76WSw0lnK9ivVv81VueVGevT01zWzpXFP4UmbxCQfET8CBAV7gvDNA4mxqOl3nNhwDLZox6KZb37zef7WS64C0HLikDPiMgWCkleEVjvnVhvWqSzWDsMwwiDVgki+dqlBvs8ualtdzUs2OFyyX+3nRoQyXf3qI4WPQKSzSDmU0HvVyOQ1iWgmcwNr9Omxpb5Gc23bxTQMd+hL0PD0PD4mey6XRpsHyzn6VdQ2j9HUbtNfj5rnG3SJGb4a7JZpOcH1rSClI9TKwGcw1uslTJtQLZMFr+UDMDfMs6dhXyyhHRauxyyc41l9CeMJRPOSgtA2+EWxozHXgGR1UiDcuGXGddNuQbtA/Rl1emGY92goPO3zFaBeko5FTcXB1wC2dwnBm7j1BM50puTKQV32Izwsa4NDzCypYDHwIetNm0wletwRTMCU0hMxNEYgMY11C0SNVELOkQz3rxouH0Pm4OYNCBDwMdVA5zGsVNkRnCXrnWVKhng9Nue7m+070oC0Xo+62q9Oj3A9YcC2zAZooTn7qbZ/ymXXorZHurMBjvCBw99x+zKZ4AQqneIF71snTP9FXvJAXLiJM9IsC6V8iaVmi4EiBLqgqUgVpIg0SbEPFNQLDBpJDug0MY1fGrKJBeMMAWCGDQAxZlU3yaJBQOPe6/OJlBg/PS1nNqTocbUs4tBGjTxDuiDa9a59QfBOedFRxuAaWbcXT4ue1DcTIgW92GlXtatfy6SMGZLRNmrG8OGhlOY2N8IwBYLspnhBaUFD89fBsL0sC8rwA9D6AnUdgD8+Pi8we/eyg8GrZsgDbYmAFRqcDx+zFBwFxl64VKAsaOkY7OPKX9LxCWJmj/oBvzqBL4W9/koqBcjY3bmgqKvbfflqI9sQj8DWS0Ii0lNWAkZZ96pTPsop4RUY6PYXDdS3dVHrJmEbZNuyjrUl706xfg0AGBdooORKS+GvO4bnwIxM9S3Z2PZAGyp31ite1HGNfkia8L6SnL8TRx8T02QGLPHTfNrKbJ85E2SFXIDIgA0Ndz3IwePn5T5/D0TFarJZZ8s3M6AUNUvX5BUd8R3aZwQipfObFThDeb8vq1blN06dcw2SIDTuClMIcRST64jLrmu/6mkbBd5W41u52TAUelmaW4P71+eSI9g6aiz554EIsYNwWJp9vF22j8V8u2mpxAY7ezF35NBYzgL18rqQCuG0c3REAcFhdy2gXHZnWAccPPjsw3PjeB8r4Br8b+ygmCh2CptIIJ/ubwbm8PPpNBzXuMfAIWbwVlUNlITNGizZLwZVOY6lTFJRzaZAtdQp3vCnp4LZWr1UwPXDSY6S51gsznaOeUT18UooogYax4kSU6atKD0Z4O4c+pUiWii3ygd+9K/krWcTn7k3hFOU6hsM6bsnzS2fwxTmf0e2vdDTRwSI3cjmKib3NQKBCcq3hS7pV0mdxEkPxpQ2uaTjG0yjNpJJeaYxbaKvX2vkRI0J+OiZgzgOj8y506OXSBpgxKuRhKQyihiJLDfRL4+NgrzNCyeAXz5902aWh99kIQ9IJwRtYuZkteAfyhDJE0l+9ySsoLKACWF7npzBKcOanTEhv+ZGlF9ukhDSOkdXopW/gQ9/NNz14Usc88QxQYgY1jF3GHWE7UNE8qQyMxRf5YdAo1oDklXjXPYgadCqvgBsr5H5FeNblXRntslhORelDjDY0tuUabEpHIvPQxddP3FyTR5+Enntc5Mt7+ScNHMSUuwxuwMuMAdTte94WisNmkkS5Xm/zPI8DwyHpyr5wfYWL9wvtky/584n8FzUMKXsuQaZtthp4CEtTuYEFcf3SVAQL4nlUQBRwo8s8El/ENEISXCOpgriur3Dq1cs0xV7lM79mBNSHe4hNhNV36+slbbqx9oVnfsjDcsvFZZxlvX/LiYf/bM+Xsikc3gCmwTx8Fa+GCEBKXbcpdYIraXpnGp8MWvapG/soWY4BXnJPKK+mhMkyGiTrALEEHTi2VUqjEFd904RYT5H2II7USUxZzQFwVAJhxdirjUb7R83etl5WUfo2r3CiBkKfd6xDq9wvoUiUm/TOHcDoWVm3t4+XZyfjlWsQAqz6p4HJ+4e6sRWNFLAvMQCVLEb22+xRJKHTMPCjfCap2NWXndHrxayttx5jGzqU0csAB74xBlboPNT41EDWDYpp5JfHL2xo0buk8EkpjYe2P0aE8mPpLgOC/aSdtEFpjbbGsh5OI59sDY5ble3/wN/ycrkGfFuSnppuUSVdGet9DJ286HwRAOh2moghgTyLZ9ZCs2Fk518AddrHAYGfdfMe+oBj+ChC4gTufujcDgd/oViffHWrbjY7wy1Y6VOwqBA4AsrRIA7FvzgOwpeOft8APtRAJK7AEQhtlQOosa0+JB8HJx0Y/4FfM0JpIm+dbRRdyKyVArdbouMZZKUzPIdz6LQPW+mUuS1805bLZZZ/rep7taS/ur746qbtlwfXB91Z443QNQQsIUB4DyChvEDZD30MugtYKRnmhGOWEjSkCp1CCzc1QiU4rc1QFpeAchcdZrm25gNZzhyytEKZfMCZk/GukEPiHAWbM2C4x9ZBQqPn9273GdFlrU/d1go9g8F8jkdHP64QhsmsHc2P8+K1ibhhdPSCJgiHAuKgkV0/PY1Dl+3qn4Kq0dviBRqGstp+ptwE6ZNXsJoeDEqQK1d61bVhKFBNTctn1sgOuCOOMM7t2R64qwFhPse6XwCOKBD+fPAsnRZ3ByeUTwMmnpa1bU8z+FnT/+Lkf729frOP1Hjmwcm2i7+xPB51FYP/MHYqaymsQZyHhyi9HXzSD6Ng+oNmgQyNk5b6HLO0UfhpfCvNemCrUY+i693dGv+dVx94Gm8NkmllQEc7Us7rMWPLrI1y9lV5jbGGl9mcoA4AO4bee1Tk5WlrymcwivcMRNMzYAgbXPJDVvZxYqIjwCc9+sAxgbT0j1BG2FmHsgYtKjlBmpjm8qoZgcN/j1maIY4lNmk07rsFDiEzNmBkwKbNzACItln3s/yJO3AUfOuIL3VGDN4cKxQdjcpcDcq2o6GXj9LGPhFFheuaGVEntQ3KFHCCY+UJniRgmF55pgVt68J7nS1nLL6FNy+6o2HtwGw2x9gDh8Ju19apkH/lEEob6sA/l4QHXV7E8FwxV8CynUmPLApY65QxjjLMQsoAiXooKrRENa0YV+g5VTZhJzgwzD3RcjM3U8nzgRDhGWWPuuJy0dhlgIQzgjOyw/QpTJ/N60bweKGar5J1KucUMMtFCL2evTjM9Pgxbq7tZfcPcEa7ebkaU/3xPhaFUyESqEKmwJWgoxIItEbCPtSabRk0+5qqlMvarsU5T3+DZYWh1AXPWEqU2QsCPjwr62S2QVQB7b4xCpKaCrqx0xNQgt555SoH/SzDr2Jp9EvpRxSO3HFw9VoD4MCnQu3SrBcj0mFbx0riwwClsXBP89jXPOgx2hK39BmcbE+e75Z4BJrEAOPag2pZId6gikp+2uavZlYaN+vYR9qLh02a5UiOARGmfIjxpT8xNsIqfgrD1+XaYmZ3wBeWoYx2NzbgG3qRL212Xrj6ICAHPBLKa5fW8kQ57veP0kFooAdNO5JO3PIAo+3FGhqUm+pLIEoj8e9hDCTql7xPv/cdlC1Pu9AiRwcfWtG4WkY4o3/yxKB8ibd6Y5AWkeFc0TZ0Hq+GzrX9Dz63vI0xpkLlWYo826TtsfwZPILLrSxaOA9QUnngZztxmuyDuBHTS/LGoFJlifRPI++ysjOd2XQer57CDAD1okN54cNWczx66e+y7nbjvb9ldgK60cNlnRc13ErF8wgyAoJlPzsxXrHeaLZUlsJuu8cLV8IcGRzBpK7e0FDAEhK8JphhukyOcUxVvQ7OZTLXUWwYGm8VAYonSlnfzVNvUlKNEYDIpDV8P/8qd+R3a6LE+mKUN+UQRWSk1mnBH8FxaqhQ5WVUAFLWvAGNaEZAhOtnGzMQUNb7EPURlRJ8ldAQL7SnecyzCcAgoXBRcbpSmF91TCglKvh2qeiZtzgS7iqcwTJjkAkUDYtZ0KKMsfALJyiT8pa1vvU8DhwHbAuVoa9BLDMV+lq0vuWNBrU4Y7e60tvADjd5cYvvbsZjmRFSnj/xlZ8Uj4ngGAeAPNuUx/xPv+yjcHd4A7uaHDholMUJmmn0SRfPvC7Aa2LwJ8d63h8pA+dyX20JNkgDP3py6KYC2lOmjRrg9BcD4Ww1HyB3cAOg6Rp1uAIOvlYZmQHflO+0qwFRugNHeSFmMwJwpIUUEB/7nMFZQ+usRzrQh1qeKY89njjNCSZr6AAIie7QesdXgueD5yN4ri4Jz/aln/WkjVUz0ey0tW54WUq2g2Na8CGGth1Xlx87KqBPGrRzc4VGnK4BwKMwuBAuDRqFUTyRf/QhiIlXzWYGLuG1gwJR/kpjSmWZbZ+GM/OiDeHJV18lHX0n+qDmzJ18EE/n8+LiAtgvZrjl5nMICrm8cl1dg5lHlE2PdJCgoYSp0DjMkzl5CrYzVf7H6HP8nNfAz+1TjsYqVr0vBxhmpqoMVln3u9G+aX53VSVGRCgE49YwE6bKdhXKtTu9pDxVRxkHDZlv0APdowMOInmZGsrptk/x09jZFR8Os7ye33zm0tJ+DQ4RSvExCq2E1VBHBDlXnFEgnqHCaWGF1mtJpXGBjvYpAquRAlPzCk9OLALMMnzQOhpdMf0MTapdj2BS9ZKmcEtLjQ9GiTqWqR0UZQyM0lY+mRbl7cYtxjQwi2/SXJ45q1MXB8710A3yAC55t4rGqsixC6PNOq+2vBrnUWJwsW3xzuxGfMQRmZMo8Qw1/PxXOmIICGOAHXku98T4cBX4RNGJs+vgoQdI2Rg3+0a/NOqDDiNkpxiypmMywQt0d4f0sGzsoMZ/6oy3BhMN7cBVfNxNpjzLAx0G6ZeZFVE8x0BCZZxT4DDAZAZnHrKRJ3OTZ3kH9zLMQ9YGPSvd8vRlU3KhrFSuxngbGtm30T/pWjpVA3zoL78pxyEhs4joTOEUGgNUEB6rfLprLn0t/RrpwnRGKBxSkCfwhgaj3eAvktC3mjRdHphGWQ0M7buc6Jt186S+pUajlM+NaCpI9tAF+C7j1FKwswjo4wxA+nDhQ52u3Tsgrdabdoahd/nXb3K/qKE4+hyDxlIhkpHljcI8CI9Ym1uKCqHjBUpwlY98uRthEAhMipCRXIbHVBWZ/3pPwND8evc8ZQREz1zftl332uuJny8WeceW78dW4CJclFWE3DLqaxayUwcgrsV7Y0djslmv1Fw8NeYMpB0gCL7wzfU8hdA+KRS24WsfxF7vni7RF5WiDJ+DxjCa6ae0IBYNFHIqgpOKHKNP29LF/Ag84YZZC1iS5o1w8MdgeazdDfQdPNMn4Xa6GWxPsmAfK/Q2M4AEUTJ96RvHA7/m5ZILBiYDjbQFL2EJt3hQhlM4BjmlARh5mRpD0wy66xoU0p790YiCP9zhCI0dDIAfOCIpRzgOWtluPD7Oqx+kyT/4OnhoNBSe4igM8OXc7hUZCpZwtyiwHmm8www61d5ok1o5amgN9jWzzQLUZdE6Dmx3nBX6YlqMhjRxlgfuNb5gTGSA+EMXBzw/Km/mdu0HNhx4nDFhZMCpvFRfL07faFDa6VCIR+hgO9BVp8N16Cyf8ot+yM7w9i7PZH7pnAOP+mi+fLu63oTvxfvP08KQ/hNj5EOTzhfatP3k9TqjPP93cJIWUCWbhrvww0eOXpcc6SgIX3qLj3TjVDzkMdGQJVnboE5wiEzRbued8GrGX7KaDRjItnT0XpvvvHdrLYTseO5lPd9BQ+O+ZPB9dnGeurl/Rz3xe1FDSe9zCqUgMIFjHiVXEPHywpQopEzR8Mno6+bHwy2jIJumUoSZCndG8+GJ4FH3F6lp8MnNpog15WR03eQCNvDCTIR8c8WUGf3xpn6m1UAqAZbhCAaKMwHdIz0z8n01sh7BFAY7XQeVtlgt2hKD7oKU2zzD/Ciea64qDvA7/spmXryksoun/cHgW0fh3rVtJbGxgP2IkIobyqhR8IjQV3nKhG6lLPZBgzUMjGUGXPM1Coah9GPamyUCzmuZrNrWSBqs59JTcJZ9ptPeMLSGu+2M8/BJWJSvPrvTtYx8GQUN1S2u4qFRVUbKK+xwc1I4Gw2F0y0sCpLm8hqztzt4VR/EC+PhqTDcdy1dse7BkahhzA4xgksg8bS7KoiLRtc2AtfI+TBugUaaPDZNp8CBzTI+5S0+A/fAEg6/zJ7kUXASjrJNHR/hv6JFjP8EI5N0jH8e7YdM8lyv1cFNugrfKNwsIyFPBnFysHfTguXGjWHpUfStozwwDJpKQ+U8y5HgJV1j1O0jURj2xXPLyz+v3Q7tUTj1Ja3qW2hk+Wql+ksMLvwFz24wSy5qsBCOdPLntXmWHfw1LYO3csu5aUbbyLM3Lv/wE3bhyCCod67c9fIe5deEGbijT/iuPABFrksD9ZPqWeK9vFwAF/3H0FvPJV+dvHwl7AUNJeXPKWg4s7wQ5sFU08Ik6A3j8rET0mWEQR0sgalpb4wHwuKDTb7cLGu3XFMhjGeoj5J5JIHBAwFRWJ090PYh3vW+wkW6D0/cOzkNLOfr4uHg4FRugid1jYKtlgiuisGAMZ2As1NrZgV+/EBvYIL3sw/Mq2u8eAzIDC/pELwOae4A2XF24EzBZREHh3WMiQZwDsoTpv0qx+06vschjF47OCYNg5M98+IF/bJ2OTw+8HULoS+fc5aBGAPfz0XWEoK9Dxy9N3A2zThge+GOG1QN3pQRThlF3oEg3rbeNGmRa9IpMGAM2NJZ71Lc5ZnRWbVGJ+Op7aiEtBlPK4ZEfAEB/OJxDf7eiKPILs1mYwCItTQjbYaiA8cGACQ96t0oGB4SyncDVsgFbI7l5Vm2cBRG5ETcg0sZl3iAVkhHKU90EA+fONc4KGvKjGk1wMvPdZyDQYcM6PYjTg3gkAF5PpnM23x+ggzNkGP7AVT6FlrYNP3Sy47s+lpG5GyCDLqLzV7lE4V+XJ8+TxgcfClbngmArlleFJyzyuAFFA0l+Ro/ANI/eB2coJXyD3IHE1L8tiszDwdE8Yyz4SySdjJrlCakCNOQWTptlKEvr5jLRAoDmzQGkSwDyTf6lw+RIDeuyYN4DUjQymB9o7OYDEYQY+iEMfpAjOPjeYTDlmjTwYI6kRBkOjv2KENJymBvNtABmrltdgy+ecgTmuzBlytmecKqZ3m0HziSq3VbLS4ZLKDz0ZwZWr2M8YJ0v4l9DU183uZFDWHT8woSeAhgMU8P4jbPn/kmikhN0ZVcklAmBaEYLoM/LwBOSUtYNNGUR2CioORlYOA4bt6aP7EFYKpQNU30UmFFeXHt507jEKCsxSOcwYugNxhjQNnaCkofvJ8QAa1PKzr6q/ibja9mACZw3NIpzlFGBG540IatgxRhGCAaiBFNFH/6qaLe7a+1FXJ7YBsm3JaXqGWIBt6GwCZIJ4NGwUHAcdZtshptCkVbAytAK2nUFXYNvA7a5XEZpFW+FUo9jY60LFw1vhqQMhBUCuJRUOHQvgbjrqd6iAK5HCLPhWMoWOJQdIDgORrDM4ybuA45sQEVXVxTj7+BQuhCWuAQUr7TaYdnzx9lhBH5AkePpoqNsCwz0m3KGVhwgp+mrZGDLTNKcbO/euJyzdlhfbjf9pV3ZFT3MgbXQQx6gH8e7oG+yo6f4LTtvAYEGtmg8pP94YIBwM6AUjAGnj9QIq0GRPkqXmMWaB11wx4NPhQvXIosj9iQftPX0K/3L3V0ZHrfR9nQRP4RTcm9N/IGDPOUc6NLlV47wJgvXGck9lO6iovBfhkDR9j0LfyifnSbo/Lmktpoc/DHJ++rT/K5ZMK6eRU7IKSJr1TxmR6fC7q8vEwdl3PmRyehkR9s8qt3wpGu8iRLi9L4BQ0l9c8xyFCDjBsh3g0E14MxhMEKhISEMTrsGhHTZZ5la82xjI7M43+Ew5utVxivrD2TFhh0KwJGOae8KpznS793i3C4Z18DEOHgpxeodzQ8wrs417INyoI3I7E0fL5IzR44OLjGpwHNli08hbGkE4UiPQqAQtuWA0PthFEoFUL6481gBpwt3l19F6DwMg6FMWQZQAG3RMfdc422TypfueRFGdMN1jPuynK0bxoRFSVb+EyDnmnBtoBR9DVBXpSiamAi8NBNHggPzqTfUd4RvSaKQjxWb1oDZtSRLvE8aWMYKZvyWvhgVZVNs6/W8QI8cghiRRNj4SqtNAoaDPPEeRhP80mjzfSB46BJwaq2S6GLR6Y76IzZizjsyptHmkEjXzJtvpsDtm2l0UAexsDm9mOwzCs8fBYFodhFqa7cbv3QD7iGJ6EHtAV9PXrbLJkpI6+B9ChOg9cD/+JRyXzuGUTGlIPiaYwq0aBMOssxv3en+nLj/YKi6+hn6MG59Bj6aLvVdsmZbauvJMVwgyA8uIUhruE1sAwFp9pMu6TvYPeyRdtbORaezkWWN/kVTnJcvSj+ZwcRXrszDDoTGOUYUJY+K8t0u6cfhCfnl8zEoet0Ns2LFNVv9cTZXAYY2pj6iVXaEMeNM4DlMri9iKG06zkFGSWRxrlhKJWa7MNQyHm8a9fPXHeXsUbLyRgZa/EhLCMIt6b71QmnaRpmGebojNuu9GUXZh78uu4fT+FcRcMMZHRXJGVuFA8cHSBsWyG27QghbbuWv/WBDBQxn1okipgKrTBp8JUttwiqZHoNeliuF644d3AIfPrkAGQbehDSJX0zVkfofy1OjPmrxkGhjQfTldYgjBHtiF7foPOg1+iD1w6T0lulcXCDfGkzyyTyAiWI4liHX9Dyp5JpgDtMMKYv1uNCuLQfI0OaRtWBxH7mBiM/eRW8SM/UnDQrB2+C+BlK0WuZyeAAYpMOsNYzWHRHL4sJygw75mWy6tzCgc21RnkY79BEPHu7qUSQP+JpquXERxxHHeEZvR6eo0FDbLoeuPLn+KSBzGP6dNtlRZz5RGtpSLLUxK+Mjw8AYtQBs91i8vdcr3cniGv8n+ep+Ay8xEmDJKF8vbg70XSAnIHmtSDUz5q1fLAP8iGGbDBPmPYP4+cSByONMAdfxjE6TH2DcAw72hEsVhsyTJfPVU6ZUWadJRtGP6w7+mJaZCbwuoz39GE7QqPAkJ/dcINzGiSaV44aMMgLDCsq14FTs/rII0cdJB01Db07qqbejJ06C3NgdYmMQQxbMp8ftdOTk3A5S3fLVd64e3x8LPQXMhRHn1OQEfGQYabMkz8jeB7hggF65wavaxS+vZb5CuXteSlB9vTLCorOUJi8x5r2Bky/Vr/BaK6v9a4QdNJlNpYjbYhP3ZxEoKgXD4kyNfA4+1AJy3uJkCMAGjTXqR3htxjwGE7qOBVUyTRuPqQ18ROMemnUFcd4DuJGW27fMz19EX9CDEY3WFGAHjUMNW3Vc+WatgzBh+C16V5/Wbyb7zGDIe3aPhLNdSmjCiKN8+QhcOtrU3ppwJDEwFFxHMSiVARpmWUY0qUlJI3Rz01EykdZKRpvNPDF5xZ3861r3hRl8z5EjCS0sEgGDKLvQnLALMzEDVgOCOAtLD1L+em5eRbLTfi0P4yzkUvai7EjuNNj5I20FCJUG8Xb9E04wk6ApqSJ68BfPD1a1hj5hE61nqzMkOdNWD1Slx7he96Rw5mG1puelIrcaLhz7waU3IGl8c96epY6pQJt9Nmg/dYzzTIDOHovob7dDOSOU2Y3pMUZoMzwoGsWUPJmXcvevSHKv13fQ49Om8E3Q9WxhyFupVNedVZ+zJNrdwct09TVu/DNUw7hRsoPOhocNHROdNp8GNJ8eZEH2XQOdFAAbfHCRxsQjKA5fKBeXopGm5FpCgcfCzkbQY59t5afNHUAcDY2YxA4xtC7HOxuLm/UOmOPo9bl5kUNQ4qfS9Bz1FvVc/fmkyOtBJcxEjwiwNFpviR0H24e2w9bzRrHEso6HwLYBwGS7cQQnDBD+QvM8qCs6VQ101gaVbAomPKUzLkw/Sq9PrtLBHkxlsKkxaMFjzO8er127xv4rg1F1HV9ZyjW9F0/3nzKjWYVjqqu514xu4hhBWeNq0GjW69lUPjFF9xjXYWEIKLsubkWV1xD3RV0KMIdobMfgz4Gz42WKVpVX6VBBq0oNvzgXHrYD1Ql/Y1hC3kKzwHW67HjIR4ZUYMjrCgZ8LOuTIXc8+CYHR/BYXik4EC/PXrt7hAfOMq9D2RFZcpNT2k8Gg5lAScxHbCBJS/qaVVgU8c4+J8a4GqPQs8eBCfu9k/0kjAOlre/0Nw6ufGsrJgl/rYhXQi2a6XQg1byoBN8ivEKv0Z/y/AM42WTte6MXPDLTBBQ8lojb3puJqsjlDeHhoKrOAgrdO99VJ+M9rl4KzDwj7W1DLCg9bZHQ5YZe/9i9MA9L+BLT4qGQ25ypM44N94NdU06bWfpQziRU2XIOt1poVx4DQ2FJa2skzzqiW5ktICCs3y9rUMR+qZeQzWud6+ZSPscqejM1Nm6Btrk0W4cA66VoHjugw7ImDNvZXPhB018Cyb0mxzheJDuwLK8XBAv06ZpuV9FXZ291eKrJZ0vDy5PuKOiC2AFhVMvTsEqAZdLMlFB0QDqGYVznbEyX2/6rgApWF4bvEHmOrlepx5hnoAkb46BnmG4ZZUiNdaUYyDkXm9GOK6/536A0/CeZp6egW0u9cxtjzozBMNlhvUSY0V00NGguy5uPb02YbkMlAEMIfeoIfTuf9a3oYG0wY/NQOcxBoomLKdhUuANwgQbMkyrgW70vQx0VwCqR6k4H0oRuppm0MACx3X7eLhEbBywVZwyVBSinnXrOt6gtKaebaY9YgZD6Jx20Up5llYsIyxx55jtk8G18xa6eT7WlqtK74t4WgdjUcse8hq6TvVy5X9KFU7ASh9J9NOJbnk1Vn+lCf34Qju78h1vz21SebK97CSykcCwN+LjYJ8uEui3Bpu+y6d6sAz2kpn3tCBreZqbctrfDALCoA8an7FUUGvPyrB0VAWlrUZefOgH4B3bxGEMGNLagTD06OmRC2QJzFNWlE0L7cAtgwAhctTzHDRsM+W77JhuWXs8QgZG6SKdOv0M4mwwLW1xbt8yS+QnLXZywV/1sSCnHftJ3l3nJ0tQxDL+xV+DBjpOA+djSdFztUGZ8rqWdYFv/8TVNOrHRgiEtLRJ0Ia4xGVZZ0IrH6CEfgcz5HLObJUK3iT3pWni78qBuHh/yllm1vVJn3tP8AUNRfHnFBS8KBNEUjC9iSZXVegIi2lcy7gIJ2kyyBCDZF3OVdrso9YQ8JOBwswyCUeSU1VG2qO8wqAqthvOd1+rWlOvllsjbBoNPfX6UhbeKYbZJQmn0ptFeUBgQR9870ZfUxVP28ar0EPNi87EC3hTPX0E0LVbBdi6Rz6tx1TdlzU5NVThpImCJ+62K67eSBb90CiK77kpRcexlJIOcpoZkkJvisqwoxXeM/2Kwd0F+wB8YgEGxIBP9IbvoGnuO0gvyupZpY1edxhxVamUDZpaRgZwrnKIT/bHq8D8YuT7YF0KLKMM3SgQdgqOEioH0ttttE7Fw28NCHhmDRa6R7EVlYDSEIiPcgY+0oY2IhdEqVpGtdINeoRFI2dXEoNKxNyrMIpW0vizjvCI9le6FO01uCXfDogWF/fgmqUYYVW/qqw4hfShncfygq2j54ms4b1mIJP2lFdWlFPlXAdCyjtCb30lt/0Hd9vx9QC5JyGONkhIuv2mzfTbkT208OiZgw6Zd0KWV7vMWWzoW56GV8ZIE2cduLtpImN6aK6ckliG2Cz6gSxkZkSeadRKWeklbsGPDGkp+CF3AInMxQGqxlPH03J8HECvokMu+eRGv/zjGBsjwW2PCuqgcLQNQ9aVM1+/vIV+vv54udKg65QdRZeVkbU7qxgAanZV27ulyYsahnw8lyDwCHePBg+H2c8O8yV6UlVORm2NegSmKxXREdsn3vSM1E3YmLLIRgFLgMnW6YLjE7c+GOVovcL7N8oimWW5cSc/H684oA2iN3JWMBUzTsnCISKLIKhQ7ija4h/7pF6WE2hLD952VpwvEIwNHrvTRb+NC8rt4mKFgAIOr8+3hvoQRwwCefHUXDqKwVB4b/KMQN0XUOBdZ6zlMPP1INWZ3OxTEUyzHsoHpahnOwC2fuikQOsFF13SJvRyuWkYqAw+ViO9jGLRXU9U1bQNCZrdO9KaKJ7OTDKAk+SMJQMvaaWMKrseucafApT3GP7nnAg8QVdSDVwGlZukKL0PJNl2lgk0nHrOetbOhKCj5yp2DDf9VFHHoCjeoQ8NxFnAoy56aehdlqJxylefRaIOxuDXcTNJjCIHwJH2yqgKrzEXr52RB4Zr7+mnPHGnEHlZqrMrFPBtqnW/yl0t3jz1Gn64r56YD4NT1uUR5cOBcAyGwpcuVGt7V7RzAw22DNYrdMZ7AOl70SvLNLaZ5RMr2hPx86gXrsFLErJQfFY2MjBFB4FHUXmkngI8UblMIElQudnvnJH0Otc5SFWKI8PqSZaNoJd9tR5RfpdMKle0gb5aKfpPIXJqCY9GhGVU36T7uKdlu+5su9lD5qjuAGSeMMMnceDaATQ3/IGth+52ZPseeVDeoZHPN2w4Xsm/gxnV3JHT0Ok10aXb1k6Pj9D1w7ak/sXGd2W9mEGJf25BokpdhckgMyoU0+RkiVBJQq2dkhKDx7HXUyoit0QNsnuLDSqbbWQPb9pRcPGeMbpWsA2Nmx63d9ltTcOoJyV8l2lsXxg1wFxj9DVm121+5I2eusHpKO82OQ2vN2U1iEsfxKANH4pyDVYcl4tlbsrasaGsGgNh2Ibr05ZTb4zilxuf9N+BxC2TkiLCCNwoxI5mBM97lDLWH794cyo7afZN2tBUaBgaiUtPz0ALGG8g7mFY98HR9x3ZtsbDmY2txphKW/tJ3YGPhnMoizcjNba13FCDTfAiWnYsLXg9ZgjDSBqqr1X2bhjGxfyBv4Yoa/0o8iEDcDy59El50RiUOA88DcIG2Tr3hHTr1KDqMknRzM7bR9NSFnoGL+DWAzo1wDmQZS3ccuBS8G3bWgMGbaf5ajhlTJIeXcZLPmrgko567UHZR8Ex/A4ecjn0I47+DYO3Raa8/2F7PuAWGoFzbibL++r+54LtZzZGXgZX+mE5y8eRgHlwEvjgwKARWTU//Lf9ciBMG4OcfYynr0wog7t2Sv8qoR+qQvjvuTgPnnhtzOAgPMqFt+KVWtKxtx2Zkjol9+JremYknhByz6zzVjjSi4voar3pFn1Qzu0XcJyJHs5Iu9ngKK6wDcvg6XuxXO4V9oZB/HK1xMuBPi9oKA49p6CCaljiPUSBZapMQUgVhjDwlkmZaiO8Ehqex7PeDQI9jsHDpRigVX2Ssi0sBsBPGa6yhWoHNwKpEPoODZdnvMmqV5hcjnt4/26FO6DuJl+mrykiU7hjt2C69FMvVYuHjCC5vJBvXiJ84mq6a/Aqgjchlf35vNb6SkDts+/Xri2ZPtGnEGZHB2Wkh0f7rhJlutnZYz+ky2hDr9EgLSwDRgiu5JEikpVyIsDF8HZMuxvcEqtyxThg5P24BeMgNAAetIyykedRkg+6C1N6id+gHUXStv2K8YJWUd6dMhZPy2B3RQeesKtcnZehsgfys5QqeFiOKLy0S5mik5QSF3GmHc6rdgXhllHptKHPwkv5pJMGTsIf5fkn+JS3rEHYmZHx61QIPW2rniAGP3HnPLTXwxZP8AVMh6UhKzwzIwG0Rr52RtEL6IRLUHWto9wzM5F2GRgI9jn8xLMV1dFvcZJu0i8TCDLN93QgbP6gdeitTOLEOEBUGdOHjBStpIPKlb6H34OOBTxPOetec21/ooie32lrnN+NwxDnmv549Dr9UWbsfwASSCejopTKQCQfLK/jBx8oalT2Rv+EldkqNJHCwnGXmtRy1uH26pJ5HURnTOrtEkO/oPR1Zq6+oFFcI4PrbcMStOPDaZt3h/NFDIPDzyXII4mnImCvuJbJMlIWcEwahThaEjuTII8pSb3yyvPgktHRw3pdyZJHHaelMSbOd0nPTpBrGB9PSSNWyw5ZiiDapmt00/kRrVAFwcg6qIjw53Ty0k8g6i1pzUWMOtkaRlqWYRgcXMJxTVADbFq2yNHReuoW3KnqWr2G3za2KheJ7pf2iT6VyJmDAlXrxyiWRkIrwZ/eZHYe8LN/9lXDn4dbCLdeVgUFPQppfWltXyxg27ThMYqgAGtQvIY2WRenjdBNQ0q6sAbMGCPXuwkqu1mhmYYg6cNzLfgxaKTGYIoKaWVMCuYIwrgdVOxXzRJGmvnBw/Vn+ZNj2C+bOQUu5UWo8KwoDEP1U7kQm1RN/q5djtJID3kMiDoNoV1Ke9rhkay8WTd5XosO15645FWeLuUzg6SUeabDVwSDcwcJeER6PGDbMj/Aisd5NQGdyyxG3pA1dreFHuBSy0nVpmm7tviTJy6fpN/KR+hEC9Lf9ntZj2Ca9uM4fA6Wyb0OpYQRVvKv8NIQljyMQdwwjoa04XVPG7xJO8AZ/ZHWg1+jjtTIRoYuDzYemoEbCVmyNd2y6SfHgddIV9dSh59GO4bbGSmyk+Vh5TiDmLN4ZvY4YDpfadw2+VPXL3zSVp2HFvLLeylu1XxRQ1H6uYUxfdeD5BJ+yfAIUc71UDQGKQyDSpNlnsplJd9d4zGKpOFNmo+Au/6Nx+x0qwuPnkHW22GKg0DW6K0eucKgWBH4GmNEK166NwZlZnYWILwa7fIWCaBRN4WYGbj0Qjv5iLF9oj3rOzOwnTyJS3m3duoxqAiLxWVuKMULow29Mx+2cq0ywqwxBz8FMUoJfn5L07IRblIV4CgJsK3ne3qCnAkcVVxx99qyKrzZKrP1dvVpO0QnJA1aCiLTYBDXiKgAlKr6va4icmvMwTn86h65MINjN/z2B6BkS7rwpHrmrAiexFOtwdmgEkoHQwxw4FXbIyYAUzrFWHF0AKJBSwZ6Df4FT9pVN60vrkTK1nnBSzudFobMmkgLvtKdY2Y0/F0jQKG5dcAR7c+5sgLxrE1Z6V54aLCzGUGa2of8bKPwH7MYy+so6sRY3nqUyGBRb1V1G2HRxPryQhoOmNUF2/eEfHAQlwwaZlor/NthEHzlhbSITHYcS9YIwWvQyf4UvYvmlq26lScZqp51SlY6TsRAoE7Jfod1Jxa8wsxrcTbezbNfGRxMI9pHoCXdts0DMmWNJhdsL5TtPGwFzQIbGVaODdH5Litln4pekVNkxbTl0hm4zgL2hrJkZLn38mrdLrdfreF/aSjBK4GQGSREkRCbMDQKItMieOiSwpqfTJNh/IOZMRAd0yFc5aEAUgUiHgIg02AVJ0IDDOBEcTDwHmW+8uASyxbD69eqNHxjcPCJSAVrBoNPj44ZODCAG5mucjMYYJyO3YkjDOtSz5nD1OkfuG4QBIXFm9JZfqF938zpICH++UAGbfjUbd6pkr6XAtU+YQyFQqeApW94JKQZhBWFUAHtGilRCo4Kv323rsZXw2qZLDNwIr0Ck6PK48CTutIsBanvkf5otAMvyly0VjFsW5oFB8paPajLLQfqbuyFk5rSlahh8waldQcu8UIBIK2GsTZEWQnWKfmoPnuundHG0wJtCIt6omvZZEgHywKAwg4KMfTJq0FAeIW7dQq3GHr5a/eTRrTtGBSTXVLB0JJu33xSlYbyQZ+8p0bY/siLESemlvQRD7skbNsUNX6m2668dWfYmMlZzn8DT2mbGrRloArpFTPIEn2JmjgPGaiBXw+4DJqhYEki+iUSwaSHyqI89ZAReZiBycbSdrUTGaCs6cW3W15aznRj2rLzRoLX6ugujzAGAcNIMyijwjSkjrQmn9JxytSo3KMgWlsQ4aGDLDyMI0YUTrZfEoRvHR03Z8aZ7e9myPajaOnT89LNLbOxD+Rp5H1TZtqgYF53QfmvtmX+miCRBgMNYbJSQ7qeZXmOXVD4KVwqcr4yRXkNXq3LldHJSHyj8qoksr/l6UK3XWp4S6lu14szYMRA1HWtCyolfRSnrg9G0UqbIQQq8TWGnJEg362dYzg1/lMYfs2Ubw+85tODNpsgOOQrYBp5jVuEKHjRP/pj2/NjdwUBDgPvYEaVlNVIKVBDcSKE4GSfnG6aV0omntIGrKkzdlTQUOjkefptGuX96HrRq4xKGTuKpzwH+6cym0IZlShTVer4VKJ8yK4G6Gn7ls272DX8Ii+sDi8xPOyDgJuYe5vhYdLps+3YZ4721bKGIRfiJY28Npo/PDHLG/bdSRUjT/RtknvEfWjntwagtx6xvww2VNFLU7mlXwyYiWnn1qCYFm+eMHgS+UzZSg/ORDlQsE2njDSUL/ZFupBGyZQXhCSSBmmDX7xJ4OeKNPto03CJqNwo00bKZNmq6B1Dw2/ISfGcPgDPIDpjcHaWIiyfA8gDjGLV/4W29LEMbelP8WEYbdOERTukFy1Mtzz9T54tWsNQtAq9CIOng89Jt40d3uBH/iifNOp43OFmv8g33Xo2qio5Y3eJCo+h4ClTwNChAs1CLG35Pi362u9BCXtLHWkn/X0wS/yAvnNcgEyamzPKEVR3XN7ReXHXFAjHOXJp1zpTaKJNOJrUYPIihpL+5xVUxvBelSmB1ei6G8W179reJ5ExfhLaPwgv8TX5axjg+K4CbMiH3Xn0WfEawiXjLJ+HdFQEBCcKpSBEaN1XzugNHD/EYR3r+qbCzArcwYPhR0tI8wnZSgcpDKE3dUi3jvaMhhSk+koOgsK5Szkqv8tFJ1mX36+HtBA0ldBZga9MtuxmtYgQZ5+79CFN1YxgK2Sk6o1IBIXXG8wOJJFrDS9d0kRoCFRKqeoyjwUU5X3O462mbQWaLAzI1Ya64JL1eulm0+DtDEA8yrgIQV4w83DQ4zz1hUO0Eb/nK475iozvfOE3RVnq/TF6ZMx6aF+YVZeznQGTjyp0Kbt9zzIQ/Imxo7zCMoxy8bXwzoFsYzxzfofUqfcnodSD1ypiV9TydlF2ysc7JE0eADhtG/yfgbHHMkQaD/hpeVDPbSNkz1d5xEBAw8C3nLTJgBNA8NzlOnEp+SyD2ZcNcmO80qyfOmCgAYKLROGQr1GmjNSvbY1qgjw33XalMzInrasbaSMA+TMpDz+ZQR3lP/nwQRmSD/Vkr9HnHOy3dJdj0sHzOgot2y11wGgsHrhbF4EhGekuJBY70yrdkDpiENrYV9pQDKBvBhWO6SsxdUSWNPko/rZfdDa5bIZ9MsGtzdLIWd7VlRsz1n1wd7stdejn1g/uOKumjnzP/QaqZwagbrrMKrnQ+awEaI8sD31qucfBAZjAWvWn59Gudoh++7yNjuKLGuj28w0apPIYSgDc0x0jRYgAywSFAJLq2Yf5EDiPflumSoIpjEQo8rQbjBwPS8ns9Wad7ZAKEsWy/VEvLzdiUBqV/rB7PjViIygUzBs4Y3DQadrUK3X9X+/hCpgaMV945bXvw1E2roCptM9Q6NPprB2TroDnwS3RVCmIwnTpxvsFfknLyUYMCsZEQyWsvJuftPLg6n0i4q6HIk1yQ5h60b0oH5WIDpJ3lSE3HQGoPyjO4u7DT15ncBEAgPLwi8pEnx1MhGH98pLTSPgBgYGjiJfCeK2xcPlBvIFAf3xADdwdoEjzHy1Q3gtjGRtRzdIFx3haKhT9jhHUKFMu2mfz4vAFidQQmmfdKK6tOPhrCM2ShhoN+qXx0vyETL22QQNS9/tpjzY18rmfQ3tZhnI3THAhSV6RF6dBvK0DDRwoHWgNGsN4pl6DRIywcMHFvqUUtBGPEcShL06AanUy/JT2Oht+fQck1YHs0bc3tOlgmu9BAz/9ghcAF2LwLAMtp21PLSJoADutTKtZoji71INh7vHK9/IHW6OwCi8HM9tRrmW/6HpUhjID4DTthl/2J5lpK7CSJyzLm57sqgOvMnCIA7SwO5mVKuiUCV3pt3JQSakYGlV6ed1GeW8/d2/LlJe0J++oUUY7OJS8KNvCl0fiJIw4nui9PTCvNndc18OTygQwa2PDpG1Iv0T/LxkEXtQgV55bUAAk+AgRTBgSHspczpUxo2+1lMF7WNgwlwIaSQUhHjnMoEqYKLeErXEsb1nvEyXFa8VyM/XSIJlKOZkns4UH4zxfMpi4a8W0TAGB44CxxjPAFEbAa51Pg7YGPgZ+6pfsHQyAqjdA+Tnnx9Np2tricfiAl7OX6fE8W7pqFmNnwY/BYZ7toPVpRPHPA2J68USNhnvx9VDiBUo3O5yjfaEMVz4gZv/tr1GRdp+464vCLIWxvsVK+JMGDgYPOaUuxGRsZfCkDAdbyvKSBrEMMopAH0N/FUv+8TNNhdaQW47qVZdylqk0B/EeetsaxdDjCziKW4wB1w5cGhuraFDlhW3m/g5wg6iQb4ETHcjpK/CpQd2Cr0GwORXbiUbRW08Qw6ClAdYtGOSL68KRa+TOwQBhDDzltQxhRemqQXAWCIrBIvAshwEzxXLVj44PqWV40kBkuW5a2y70ol4MErJX/Cq6BP8g2vNj5OSdhg+6cIwRlf7kB8d0otpWd4zy1bw4GOJOE8quJ+mTfCO96lb7gcWZ/HQ7KN4KUTzkjfiNeuXElayBH3okX/KZyRv6bnQmgHH2wTL7U1QgSN/QR0+c/iJX3juzqcx8yad35MkbnCDw2/MLF/vHHI/CrwyU6J8hONhnYIp/vHf6WLMd5Y72HexEWcEQOnn2J/xXruGT9Brv3PGe27PLy7xlMw+KvaBBWX1uQWE1SHQZUN4J5O2MUFBN18ArROqX4gXdswwy1dCQrodsXUff+XxOWYDIQNL1dqMgnsP54QH52bl6PN8bMSgZeZZxgPCFZ0qJ78f3tbS5yakgIIg+MesNWZ+sRSTSlN5hbgxzNXO0pw23Zjm1FnUHAo2iHr1fulI5HIz8BqZTRN/NsV6sIrh5PQC4x2AipEUDW3Jg8qZvTeH1QjT87hne0o51/DJPPs4MPmkfIy9u+SIY+dLUEJqCl322rsH99eJov/MouvSAbn5smwqhe9ZHwce64mTnh4emkddPDI2BJ6zxpS0NYRn/4u+4MSZM1Kf4S4hHpXGgvAZQGmlMhWk0xEsWT1tDI8VpeJtZR08Z6B1DqeKCozxHeDT2WXOnkOBU7n0dCMFJY+kC/PQ3g6iGATgaAmlImunW19Af0D9huNyYWYp97zT2KNcM1TLtOlPAUIF6UofhqcGTdOkK/2opoQadQQ/74L0IHR0woC0Hhn6zG7rmyXR5QojBtm1g5J6L8qw9JE+8ElPSIva/ZEPZUhe4CF7qjTo36D/KCldkrVO4FaxqwerSwTrqFTJ4ID/LlFR69UmkcmM7sZZcQuMMKs68kWkdrohlLe0qbxr5kgOO4mJ/wM9ZKyeVLt9A3sFV/lgsfSLPftjP0I666lo9bEV55UnhEA7tayesY1B+rSOspGMDHFBdonUdX8fQZZ29r9bwvzyo+BK8gupRClACWYLkMYon0SF0BCWCrVIU0x2h9SC8866RdB3PgfnZxWUMtNOtfGOW0diptx+jyLvIhUx7w5vUi1egNfg+dJGnS51O8ovxQRllrMswGj4/czhel+zrkFU0B53Z/Ig4jxG49Ev24OeNnFPSTjDyDgTL5SL9HMKUQN8cRo7EE0Fy2UoBM/gEr7MIqaWwGiOsoCgMFVLjILaWGR7V8N6GoAtTPN29UbtIwN0+ucRDxRlt21c5H0W3DWhiVBjCG2LoRtwtMWBwNVTyIO2IIzSiKNcOMPK1+CeOGszw3ERTqKMSG8XP2VR91s50jJYwKJoBxp94Y6BkkXj4VSz76E1N62VdVVkRV9qhOKd6vODEhfjYrjiUbEkHaK5RIdkBSVwsEw+V9DLyNZjo3aU6wfYzUNgIwb6ISzxmaSivOE4dQKmb3V1ca6AGf60DZmnbYH7NdstY+sS1A520ibzTF9NH3LUTPhRvcnMdQyaN63OXgFNexEN5pkzhQf/I87OPDvLSPEbZdIzcrj/EDJLyIn2VjkWnWx6XQfd46+WTLh2THu7RhjJUJBwyVUsn6IC4Uw8qkOZzLNCIfmP7CaOdkCb4Z1DkonBTg8hz8EIuUeJyXDI4W088lMs6DjmObDADcNCThm6qqA8wOWAwM88bW6VFlffoUnGWai0ljZQN6Co9X9QQEj+voED70iKFxydYDSqEU9I8ceoI2r1CyJzRXyHLx52paz3lwhtU3hzUU35ydtbwK0roFV6i+2NXGPkhuMXcmpLpKTu6awg0hhoVMMBTn+YTZ9cIwfn5M9qs1xVrjKcYF5/UXVxgtMEjQnPg49V7jPZdGXvbtZRA3DCAgLs3Nq98N8dqszNSzkocKPyM2uXZE3C4YWA4bicOHMxCYpDBTSG1LUBqIVK3DIGCqZAjaJRxaWIyL7p6n8KdSnpC1pW+zlSkqwbRNG9Qx1N2sATHKDe/oRgagEz5bZs0DWC8Stp0mSY0hebuR4/piMceNYhdz2yAumpiblxmgKBt6wYf9dnZDCfBx/sKpZyG8BmjT9MZ6DJro828jpny8bChcaQEfqY9GhNfcZcmFKJx+mefLdnLuAQQmFF+6xZ9lDFh6tFnQIhRo0roArhE4KYfw+gZzXfAKa89Mgce5meHFXReW1l0q3udDhor8NGY0+7glWv0VGpb5G3rzUBkSzoKV8NpUN405AK0X2UspalrzRqr2qEiPNtKv5UVz2iHzMArmDbRDbDyYHbwv+V9tcMghBOz2+ILAtYbBtE2TBegdBJtz4vqnlcbDlR1/84B1QJcu7uKCmMGY7sZICJLZaiHTkjryAKRHkTPsnwJHMtquKVJlt/SrEgx60VvdNZqFslgH7o7O0CmJ/Lc+4Aa9CUSjezQJY25z9VIy9xXBFbkRlsjfbhW13TmXtQg555bUCBjLOS3lgGmaPhVFMVCpTOvIswbZWCON1FdZlEhpwezLFv4Huq8OEwPmWsfuvJDEq6JC1fFdE/8/MhvVU7bYukMYJmBxSnaHCFQoJe+D4PgwONgUMtHCBQCOFPQYbAGbxjBkEmhQtgvFuvcpddg+bTuBGOut/vs2VlbXqzy/Wl369w7PmHQWDJonDe3POq9iVu9t9vpa91khjBlPIDh9RxcjjHm3ivYgKczC3eMOCtRgA2ZASiM4qlbhDGJslFOeg/lFV4pLgMPZRR4Bx3b831DeUCNOhQuAefU8uEZdS2XNU2NuJ4OBsL7Eiqn7pjrtzHkpFMqHqQ0lW4iFG+KdBUyxhaacRZZ8EYYI2TgqoySIkotzzXGGMEyMuVlRqHtI/9CNw1GH8RqFwm4SwsMQdGzv2fGH5nFxzIKCcISDLBsNwOlxl4+IIt0MoO6/bFs2rQ3whTeHnzUQhUoineD2sv5sjyfuxCuzkZ5ljdZQhMXiymLW3kZmLSuYSF6XgaxBhXPpanw7EPqkG7QoBfdpFnnRSKCSCh+imvhJk089+HAuqFfsm5deZP+hkz2VRxVTmhnjLnodBR/B+K+1h6+A08PwL5Jw0LBdov/NJWo4Swqmd4ffiTu6ITMuGMutFDGKWudDHzKU2hFXcoIKXRUDm0YOmR2Qz2XLVcu0SInNJTy2o3gpnxt7YTqI5+KLzHqyKQ01ElzRpvnd2hTuyHtHUxe1CD3nl+A0FsM7jXKt6d3yLTJUdsgE+WchkihuVrhbUBst0TqlStTevQKoksrWUOn/L3T03Z2cdYW5+fZvaAiuPVRL9qR/+LiEuDlCdmGAq1ARLEpp5JnvZlrlcRp3RHevrtvlmfnuSHr8oLr78JcXi7B2Wk5zGcgOTk5AZ95Bhj7opBo+Ocnx/G641VT1pmNeGiUbEeD7ysWjohrBKdelXzTjpjp6OVrzN36t4qR1/OqwYaqET6noTF2CHGMChkqRL3OoW5Gl/G9RuCZwSR9LJ+sAytKqXGgN/lKlyMtMKW7Spsy0shG+YvhlB72KGlqLAqhV+kAIE2BV3h2QwBOKddxdTZTBrV769BDuqncGk29qjK2NcDYttN2dVRjr0eusRCG8H3NtO2GPr1tg21J7xi1DAYxBcDqni9Hy2T7L/1JXQdfqqvEoz8ORA7K2bdtv3q3hGb+wE8joEGQLGWoJKA8Aab8oI/KjbBDT9r0XoZwpKG4iKNB/LIOT7kYbetQTl44WJuvHAkrxgtw4ZU0oM0s3UC7GPnOxwkDi/XE2QFVmQ8fNIa2g6zkhX2R7dIV4WRGQDC/BmJpXTLhkcuird2gny6n5kVvtJtBOn0CBjQy3RmCcpfBW1zAw+URPxF64HZp8mWJuKiTNAIO1afMvIKLHj+FCD7UmBkr8HwXkTpUS1ilY9JE4y+twjPqCMcytTMJfm+QtXxKEvzAITeSoYH34LLbj5/ybJ8d8LJjB9qKtzKTJdEXNBRFvzwopSPk/Ld/+7f3Li4u9iDKHgTde/DgwR5GeQ9ByzWE2Edp9xAsZG5/fzr97R/Mlo/bdP2kXS2ftsuzz2BUfXg8Hp8K46jNYJDXFDO1mrRNO77BA1+etZvleZvtbYgK8qpN9xHam1Xb21y0Q+rMYdZ2jUAiXL6nfoFx1qObzYrBpm8Z4VfLC5jHNM92acVpoF7r4oL0a4wzIzxy0/anLg/VK5UtE+GH4Tq01lWWc9OUNnz0WuWziMLmDAL71C6Y7rns4UdS5kfHeOYMDg4mi0WM/PHsqF2rQPsMCNf9u7bgPlOI85ozP7xgPkrM1BOTi9FlZuMLs5yK0o4GI8tIa8rrAUtHPR7az3IWNHYpJgKvJtJ51/Q1XipEPCINjspMv/xIs0YixoY8BX13k5dK14lKQCl9HoYhxiDyE2fpO4xO+EoeRTKoFFzrp2h4YC3rutcZJFM3VsM0DSfJ6U9gYCRivOU1+XaEo2n2gdKCKNgqqik6DaQ7iLicZXo8RqoicemjMSbBdmha4xRvjkbFJPcQYoQ0bMiTMwgKuixTNxClgTMAAAiPXwbRoJeOJkhbkQuHA7NmvsoUNSNH+RwfR6vVDfveVjpG/2Qj59I8O8g0UqS5zKZDoEfrTrBh1MaSXtDvumaQP7anIctWSOrpcMTJIpSRl9YOsjUz9D1W0jG8dWajMad86kSOBh8I4Cfu0lFeOVDVbE2ayBs9agZ02xEm9Eg1fnlqWPeCcpFjl26sZ1sabJsjQTzkm9cSjGYop2xIMtvrMGlHXKR1zVQBJjzTjeoylWs3nRx3cEP25UtwlW/IkJt8gJ+XrJFi2Vc//L/8Z8iPlb40ksf4dXPlketxTPrdYz+nWwkerxmo8QeQ+iu4u93eeI1t9djOzs5Kdhh0nH3ogBp++MMf5vjnheLyl4fwr4ec/0UN/m88OfzBa2cftpfPP2uHTz6GwXiaGNVrCOc2TJdR5pzgi7b1zaYt1s/aZHPepk8/bCfPftkebD5r90ibLT5r04tP273rRTvZXrSjLQMB5S7OnrQLjOjswREektyGYVNHeBjIQHDgNPTKAWLRjmGsT83i/MpCBoJLhIe6xwgEfK/dNzftfHnRLhHGOYTU3ukpeXPy6bNnuUHrLKNepcDQRPmzy4u2wCtXiCYoW97IB6zMAPTUI40KIgoW+UFUkVRvMunpb7cOUpt2dDoHdwVwPzMb4zUy4ezFewG+A14vRG0uI2VEJOnPITTVQGt49Cr1stTlibuUpnVzecug4eClfb12xmRdUYthQPGCpoaOkygcqHL0Og8TudaNsru8lrVsqGhbTo0VD5Vfg5e+Er0hGPXmPNFStkmjoQOJKqbt7x1IG1onHWzAJ+qcPiTSdplTcaAdEofiD0/Mpsy3LfPSQo5E8h2A0n6UmcI9fxgE4QqjbtLpFGjwqEO+5fKzfOpJFfLcaki/xVWY4p7AucpZ/dVY2yf7CJ001uBsj8rIC7nqKUPma9TFO32UPpSvnTi0A07iWLODakdZiFHrBr5oxbHjIQ6ex2jDF4iOwaAdHAjvB7i8mNeMACdfZKNs1u6Bl9mlsgY+Qs7SDMBjzIGnUQbRyPyYQcozB5zgIiydB9rbLXsBKRsQkDvD4cT3V5WRzew7M1poHfrbnr2xb8CEjukcfbJvaY+yxgxy0tblGSM8lX5X7psHxzgi0rjTQ3qFZoCURtOZtKoBJ/XAkZw4eZnx0Y8tMmt845P/21cG/4sG/2/utR88WH3aThZP2hSv/PRkCsFhDMZ2erVss9VFO1g9a/urp23/8nG7t/qsvbH5tD188m57+dlP25vrj9r9iw/b/cuP2unlJ+2U89PFR+3o6Qdt+emHuTG6f3zaju/da/uuuYGm6/wXLvcgGA9O8NiWT9rBk1+0k4tP2vHlp22y+KTNiScMIidX5zD2vK2YUeQBF9+noVeDkUTyshQlT7YIwIpBY78t2un0uh2Svr8H48F/tYABUOd4PmMwqenyJcb64vIyH1twa6iDhgORnrdrilvylZWahkZ2MZ6rGD9EDrilfHoUc+ppeBwgNytkhKmoiuU9Cpe68koEp5wadWDmJhbKoY5GYfWgSNccuXSjl1peWzdEekOkHzBo7DMzUhnzTnzgopXpW3a0cBSeU3JhRnlIc5BUOpydaBgsl3fd0J6qrYEXX8vE4BhVdMpKK42AtROF5xlqYJ44GsrbAiJ0D77WpV7a6HXsr0F0/Gd/zROGhkODa/vmF+7d+JBgWtbR+an4Vswsg3oCt24G7PQPht1Yru7/5BmPDIjQEJ5QkXLQ1hmY9UgXZvojbIJG13TrOOO1nRjE3pb0lUYqtrSzrm2ka/y81hDZD1PqWgPMFdH0LKGBhwZNecpH/zVmMZL2nfS0U3BtSxjC8id68iqzDtBWBuKZayCVAaK0tZ79ijxJR2BqmAVq+96zcDCw687UMhCQbT3p59p9jGsGv8KlaG99+kWCaTU43KSOA4Tr6MJxiY9qYKxco2fQUnyqDriG58qL+SULUktZMNqGuGjQndlluZG+mS4cdU8Zlh/yyjoOdq9//H99IQ2+ff914W5ezv/e3/t7ex999NHe+fn53mKx2HvnnXf2njx5sg+RvN4/Ojo6YDDYBxF4fHjwt36+/MDHyTfXk7Y4OG57r77dbh692Z5d4+EzfbuSkBxvHMUh6IxB4NEexu7Zx+1QI5+76QgEHt4GFzSPztPRCzznJ7OHbfPSd9onh6+0J9d6Ri5ZTNtic4MBv27HR/N2z6WdZx+0w09+ykzhsvlxMrdx4ai2/e1+uwCPn+7N2sf3X2svffP3EKSX8LUP29P1sj1jRrJ/vWkPHj7CaJ+0xeMP297T9xkkFm3mRyricSEkGuibabtgnnJ+cNT2772ka13v01cJkEaFJDMF+rhZMNu4XrcHD47bGrKuseR+LNk9+HPwPzp9hb4y44He2ZdPdHnmkIHD5SfGtcyG6ECMsUZc47JBdPb9Nuchib4Aao0iWAyhPXl4Ap3dpeTrHbyXgsE+ZBqPwOjBqTkqVJQNH0BF0no4E4JF4b47lFTWFCLHZQD1US13Suwaq56/O50QWvDGmKhQ/MRBzypmGCXUgGTJo6rHiGdwiFGB3yo+7QnH81hzdEvlrWUNZzwOoBp/gFxh2EjPwABSqSM88nKTH/kasOxfjBT17YA7dao9jAn83Hn0EEEDpU7m6WFRsDGStisfxuPKgayXt39xZtK2/bKf4lQGxWtDXq3LuUZZQxJiUydr89UI/6mHzOuESC/LKkPOwjSGrsMnnXwMQuDZF5eXHIjMMyp7AWle8jsd6Jd8H4OIM8GAoC95rTf50lKnQjo4mAuo6GQ2NOUYOlInO9X4ibdGVvw0TrmmQmbcnGdZJgMmR2t0vodflLOsxlzZCI72mTxpq0EunotDlQ3PaV8DbHskFBzo5ECcgUeDLf3pgc/0jMFWmmS2mGg18JEHIw86a+wtq9zbB/Gyz7b1W3/wd/+P9H1LPgzAbHwhAmMN7muPXI9j0j1SN8eetqEsosN8mYhuoT7bK2zpFQ71FdfXx8fH1xxvfvGLX9xgX2+wtTenp6c3r732ml1r//Af/kOPOb8TvniteP3acDcv539Rg//9P/z5B+7cuEIxXMZ4461vtOOHr7WlMqoxhMhZR+Tc98671WqOJF18/H578sHP2yHX7neXyJEJjpZdc/5setpOXv9+O7t52FYKOWCufdwfay4Hrg6u2xHFH9xctBmG+ghP/NTp6iE0wDvfuzpoTzbT9v7xa+3xa99qN/ffxsgeM1jsMRB48/dZtm8+uP+wHSB499bMRj75UTtlNuLL1K6QLy3K1XqvnW0m7YP9B+3xo9fbwavfaAezR9rcfB1nlQ+xgIsfPncpiJnM8fkH7ZTZwhUGfrWdZIDaOMsA/3bvdQaOk3Y1uc80mw7gcczwTLyB7IDmx5cvls8w5syYZvvtGJgaY+2Iu4ewfa3R1g2D0DWwURVUCwWegBAjxA0zhLwHR0FXKV1i8v4Ag6i7Fkxj6oDAQ0Nvzup5pavgghggnFESlZWaXYm1WZRCOeJByaso6/CImJFMZwBx8KZ5lCdtqqzey9CYg2U01cZUuj751BBCZcrQFtnmOeBUDY26A4MDaylqSaqDj0dB1iCgYco1zejBGUzXOGVwMS//e+C0vHpnRtIGmbHfN9CM9LxZFXk8YHC3lrjYV2VCw1C4eCxw5oV2XqQZTJ6G1f7QR41v4VOGzUHcj27E4IG7Hq1tJE8jpIDZBP3TOJmWJQzKx7PVKTGNulnzJ9jvMnjMBJldOsCKSlAgLWjxzxmAR/trWZdYpIOw69mOmnUYsqwjbWgnnrx9JApLmKG0AkHIAAdfAxccr3yGJn3QLsMfEHEJJ+9z0vimvP3TaHPKJSUoZv8sW4Y+eBO8r2KNAdR0+yjtc87/zBSoW1tOx+AInn2A0HPW0NuS9TbbwlEbZAguxK8M/pcY/O/86c8/iJFB8N1W+er9lyAeDHVNFmYdMHLu4xnm8W6MDPOWCMwnH7zfPv3so5SZTktgEc8aqemCo/fhvUftm+/8Hj3COJJ7va/SOIWVrZgIhMx31hzcXDKAvNfOPvko3uMe8Kbxjg8YLI7a6sFb7fDV72AoT9sW4yMX0AbwtMsKId4sgnC0OWsnFx+16fopeCA42EW9xxu87mdX8/bR8evt8ctfax/d3MeAn2Q24o1RBUn5mdDu0XzSXr78tJ1+8uP2YPMUb3jeVntHbQn8FXJzAd7vU/f85M02e+O7GF9mMdDHh4XywjkxghZT5GT//OP24Pqy3ccMODBdrq6Z3ayYSeFRPbjXLg4eAPsenDvCI9WTotzJUZsenbQ1xmK7oKfMZA6ANZuhOBoLZj0+eIYKRwGl+bWzClrIDgpoooFRsWt7pjwpYxpjR9iiIAbrO83XcGvUYmy48qaia8ROjxUrt+U561IyNR5Yl9QvD1j6c0Fa3dwrA+abDON1qbzymZ+4qbCWkXUaLaGKtvJgW/lPfY2pBsM0lylSgT+bV/mrjVJ6vd0bP3fHYCqcfXjmzVFfVAcwqOcsQWOOnHpvxFLAE072d9OObZLA0RkMNM2sQkNpg7VEYH9tLt8P9kcZ4ZQBJU9ZEyP6KLpIdtrUEDmTsD2MRAbaDBDgKTkCS1y819J5RU9pjwN5eslFo6K7a/cZRPGgqFY4OtgyEIEdsQYcl3XExyDM8MvBiEohLcHS0XMHlhhWBzAxEodez6OQQFZdoULhQp+Cq4O5NCQtuJJUAwt1ybep3HeRKOApH6Ub2AAS3K0Z2ay8elK9aOtszF1KuTkN7lJYmPIm8i0s2stshj6QmR07wvjK4H+Jwf+9p2cfuE4oM32ydYLX4esAxhsm87AFcPczVy2h1tP3E4UbPMAbmJDlDDxchUjCywH56svMHp28DGJKrlu6EHaMkzfSUkCW4335Rr0PP/pFe3p2RhNTFPYQg4lBQ4BWeL8vf+1b7ZVX32n7V3WTSjE+2Kv3Z9AipcARATi4WbSzT3/ZLp4+BkayIsx6Uhd40zcPv972X3unPcVgL69pwfpqFYjn5Wn7ekc37bXrRZt8+tN24o1nb4C6s4KiC+jz/mq/fTh7vW1e+422On0Tw3yMUDLjgIYLDICDyMnRpD1gwDp69ot2+uyD9hB4B7SxYQRaMatZIpQfc/7u5qhdPPhG27v/Fh41BgD6rvWwEW6IigFYt73lWZuuztuDw3pK1GcflpeL5OVexvFDBqEZAwczH7qsImi0xpfCDL6GIuv9eMlOu6PmMitRA+IMxGm9HiLX9MFZRDxK8rNzgpAbe8COcbIgQTZG6eWL7ZCush0eyle4Dj4pS8zyAoT0/kFwiAxgIJAXiwhHw4lyJcZoWQRA8a4d5FMGZnAt3MwagLHnl9dofx9+Ye0zm8zToRonhQEYGjxnC2qKdWu3C2VAH30IrMDM4FVGOTueJBKIqA+1RFF6INIeMNGSNsap8NM7RVaVb8pqgDT0LidVH4ue6kWW4AhlMEXXwcEe2Xf6LRGlsTdvkdFR1oebtJXZVnloW9AX/owtsdInMKFVtSlN0w3wrIHApRka64OAL0Osp9dhcspbJktt9tMWoKeoCyOzxqBTg6nr+xk4mM2qfKlPvQRJZT1+3oRWg4MP+WNbae3zL/kQUXfNOXBmkCWMZRpnP2Nrcw2sziCUv3ICpLNBnH7/T/5HXxn8Lxr8f/Ng9oGEk5keHU23i2XL64hlsIDlMLyDvBh7jk4doaGjrtNYvfsopAyC2bV0gMHXxYbUPhJ9fb3MQJK1QbsoXzE0epMOHJebBUURGL9IH0UTFoUwNg/vv9zmeEMHGMU9Zxt2VKUbvefoE32W//kvf56bsUqj2Xoaor+l3VfeeKe98vo3EIZZDOwmAlNeiJNOekXnrtopNuPnP/lhu1o8w3ag8AjpFCA3N5P29HreLk9fbVMGoeX+Q/pyRDt408BwL8/Wm1LgcYr5dQfTyfn77fTqok0dVzBEG4RziaK+d3bVPp1/rT176dvt7PQtpAtDdMXAcbluSGE7OJq309PjNr+6bPcuH7fTxWftyG2vesXku669hb6PGch+up6083tvtPXpS5DLNWKY5OCMMuiNSoA9eDBl8DiGToeZaWngyaPLLrFdO5M5OGpXB8cYSJd1pIekhT5Yz/jF8kUPlPMrPWoGHZ3ovKlwoiHXAtms69eWEg/w1RoS46GZD+TIHDIUj5B2xFnjVWv58EtjbToVcg+EtDKmgoqlgVXCoBUSDzX4yNHBlD4wC8z6sLurkLF90tIuMGKUkd8YxW5YyeJUrx78xUaaVINwljaVQ5ORPQ2NO7UcEH0IsHih5IBHBhQHVMFAX2Zp6oMAY/xAwBu/tlPLFtIIHOzj6JvtUJZD8MvOKquSrxGTxpwWPP58l9C4/2HMLC6405YFA1OjrPYCUvmxIbK8/+AMVxzUA/HKK6eRd0Pay2BPPu1mFt9xFEE3OKQp6prueBQ8g73yAGzbJcNnTuyXg90GZ9G2IqfKE/ne6PXVE/mYkUCJqnhki1+kBHi5ccxp7hfQbroIXIyuTQamgzcGun3vD/69X2vwNerg86WGfhypm2NP+8th8P+tN9/6QEbAjTBhtVq0y7PzPEEKx0JoFUWjL1MtGyVTuKfehS4DE+bLxBQq4du/crbA1IvBI9P9jL6lYAYZR8sYeiWXsmS4HGJDh3Pv8jtgUGiFYi2hu+ulbq+kjvvyI+TiQ3TpRs/UJ4Bd2vAaoDEytmnZ05PTdjo/BaZrvAgRwmixejhHoVZgyIbPP33v5zS3ylOygqAEhk9sD9qj199u9199i3b8spbv15+DO8aeflwLSwHGw99bn7VPfvYn7XB50eakxQM7vGr4++3TFbOYV7/TDl/+dnvG8LAGhstoDkRrBLn5UjdnC1fr9sr6abt38cv2sD1ts4n+EcoDbZfrm/bhZtZ+PHutffToW+3J8QNwghfQyxvEW3Bx65uvqJgz/X20fL89ugLW/io8u76WDhNmLgftwzWzFwav5cnb7froIT1B2ent/uERrUGkvStmRfQPD+tgu2DwuWxTBqAYLZdvpjJPQzZpl9d49w3akO5MRU83e/mBqNeqwXeroTyJcfB+TbiqouqBa0RJg6bZQy8e1qauhosalIG3DpKpSQubi9rGixOyPz2GrxoKOKJsQk+NXBwSDbjX/nAq0jx5ud8Rg1ezGPGKfEFjjz68pIep4bOu1DHd9h28PGZTQl++Ui4pGhq6Fu3SJUNAdmnFsJKnMfOeF5rSy+sQqVt47MiLMnzobJi63g9wqUSIoAv/+Ed68dF8WsJ46gmLFia+dFWDTX9q4Mkp/wr3LJuBS26agzuFQufkuRxkXzmP1w6WFAAuzaoHXKb31o3KVh4jarxs9SE7ooCZG6nAyow1LVhPHtRgkAGV8mscwgwQ5Gu0tTG273KQDkBmTulLzXbEwxmCtkn6ma6Dlpkk59/6x/9ODD7gYrSBlXMNOnVN+9fP4P/b3/r2BzJIpVFwVgvfJXOWtToB+nUeCR2BJOaBEI7uGqhvy7rOBoNJE3UuqwtGhHqDoV4tzsMUX1MbOPxsL56aykZRBUSvyXVIBcAnYsNwpsObxaqtmXXse9fT9Urq7iP9MIFT8SmIWm8FSUUSniRRYKIkHBRKG9NTU1kyc6EmAEI9Db+enh8+v1jDa2UzMBFewQsDoXzp9D7G+AhQDHZ7ZaRK8PU4xAn8Dn3w66L98r2f4ZW4/AK+wN+iV355ar1BIL/1O+303uuYgRn4ovxRAsqAO/MnYE7asfUuPmtnv/jnbX+Fl38kXY5od0K5/fbJGlhv/GZ7dv+d7ELSpPlGyI1enTMoaKHx0wS/cfVpcwvu6c0yTw27cObAdwk+766u2o9u7rePH363PZu/TH2Uj/5fHTLdSd/BAzLtY1TdTfXGZNUeoRfu3PL1G2sI5Gzi6eagvbuZt4uT19reMTOOoeDgQwHag+7SSsPIgLGH3u13LzIziNBbORMeMzHo624x82umqbRwpeJzrIGYdN+5coNjgfHJnnFO7Lftu5PKWekeA+4Ub99aGsI8uYs+K0d6yTGgtkMb6HSfzYK3bZgv//VaFSZwydGZVDChZiWnnIO7VYMtJzdu43VgcCZEAQeAPD2q6Dkb8sg/cXEWIO2jEw4amVkAk2liaGfbtFFPzVIPumXW4pIRMmZZZbVmUdGMpIuHrZvmrh1l3cEt+CBnloxuUFncBe4xMDXEtskAoe4OPcsghA7mPgJwQyf1ANrXDWrkSB0l0tFq06XItCf+2By9c+q6rKMTqc46m1iQ7rkkjQ4iY27GCGqk184zbAIJvlsrD1baB2QSW9f+6p/+g/8DRZl8l9H/ixh8I3bROjH4GPK/HAb/v/udb38gEyWgTHUdb9MZ4E1Tp3imi9fwsNSv3ClHMG01r4mFyCpLpowoUwkAhgBY66U+LYGK2VqosIfd/FcINXQKiQYfppurdI279bmnwCxhD5h+6s/7CrVM4JE0EUIQcq1CYOjGzg/JmTVT8iKwGEO9R4CTBAbipCULiFJSdyvZY53Sei20xemf7UCriTi71UajlG6pPNZHKO0TxUAy69dL1yL5KcA3RI0IBI2Re+3Ra9n1o6daigtc4GTGgTluvp8IIb64eNLee/fPwH2DQhylvPcEpODqaq99/Xt/ve2dvInNo23774AHDvZfeFnGoOwp8vzkvT9FxM9qQMXg+FUqt7l+ut1rq5e+1davfL99dn3KoIdCQZctCuwkK9Nn+j7dLDH2DHrbJ+2l/WWbYZztJ+4QuFy3D9aT9sdXL7UnL/+V9nTvPuMzvKB1Nx41+prtvTDi4HrRjrcXzFpWbc7Meo/ZgXTG4kDWAwaheXt/PWuLo5fbzfwBGUoXwX6DiwzLDI3rA+pk39fBhro4KqQ5WXepqt7NQl8kiLPCQ2ZjlBYnjX7uUUl3jS9MELLfLqACdKbFeSRXpzjGxWUol4nizTtwKEc+gKHl45AlTaC7Hq2xM00Z0WPeF98JA7KCCM0ilqTLe+89ZEZkW+B/dYPcUADzCDRgRzb0apV3+Uld1QOBctly/1C9xLDCcD+aIuzJzFmOxp2CnkkD6QevFIwslwFT+RB+jKtlIkOWh1Ld2LuUAgH7so6tK2tjJgZYKWpVZxLYhjh4gM29QOkAnTNgoef8C7zcEwBSvhlBvcxO+PkGTG1Clqco4IATPpKnfNQ7o6Clg06iOu/6/VXuYQz8fvef/fsx+EbKxXCP+OcZfNrO+V8qg79arQ7+h7//2x/I5EwLYSyiAm8KrIIlAzJdhJsRKNNEsRNZBZH4TlM1KqkZWGXY63N8ZVgVcvMCgILxNATlOitMhctEIZRgK0wyVGPrg0sgUoJEjDcMXBWQ0sXkwFV5CxO9jYGPxtG+uT3SrY2ZyvIzP96DJdI3jvFSUJzAK4MQvInx0jTrCBYIAlUcCvaEASBt9H6YarWg5jRajcAwOEjt47q5hupSh15ccBIO7WpoMkXGYOGuYnCv2+XFeYeFkaaeU2TkUD1qr738FoPQKa2BEv+cSbhfHROCMRQH2oNXV7T/ox/907baXtaOK/kHPa5vXMI4bG/9xm+2V1//flutNX4oEDR2uKLjlGUWAgIT6H2Kof/s5/+snaAfWbIOPw7zuctPrubt05Nvt+3Xfo/ZBx56N4o+8bzZO2ImMMszCkfX5+3re5ftG8B6GU9/okVVxuDpxfWk/WQ9bX+4nLWnL3+zrSaPMEoaythhjDaNgpvitI9eeo/kIbjccxkNWFmaXKP8wPOV3A4Q7nV6spzS/oN2PTsGhl6mAxA0p4s0G5nNziGNOrLmg+HKRu4n9HNltu0zcOzNKQef6ZvybwGXYnytRgy6AZnN182UM2WcMjosGAooalvymPrSGLrgFgCLMvaRekqQuhG9oF1lTwPqO6/SL/L2rsmnOlCjL5n5gJ8bKyBR+pJBif4re8qnxlyeht7wdLckhdykj/THkuKp8MZr59peWQbFANaQ/TKwlrG9DEqU0/iSGb023eck1IN8HIgTSVQ6y5g6m5Ff+oxtaiucCvutU5mZsXJ4pTdfN5Wt588lNnXTAcW+e18rS8rAwr613/wn/+7O4BNdovlzDf6I9D3l/vIZ/N/97Q9ieCF2RvyAIXbjJzbmazAzNTPdfAyFIjAMsERPTSpYRiHLun3ySVMAhBPloByMckDQqOYdM3q5va14k+BiWYXRdrPExHVMOAVjroWHIFArAlOWU+DVj2yVI4i9ypNXxJqu5VBoCcqHJTzYlu1rqJVSzwJL0EKARuIk7s42CgaR4sL05qZrp9HYtI3RFEfqS4/giTFzMHMRt2YW1BHORj8OJVM5duULD+GUEbCtGoDEW6Nhi9ObKYMN7SHDKqFG/wAjPseAaPD92eXl3qYtNhfEpeamjFDa2sfgTtubj15pj44ftAPVQ4PvTEflcZazP8tauE8eb6+W7cd/9kf0fx1c9OrEXk9xe3jcHr39O+3B699rK5cqqBuvM7SYo10OAtdtdrNsD1aP28Gn77Ujn+jGc9SL0zCt2rT96HK//eL4a2395nfak+t71GWmQT/W0GuNcbnRWHPO8NHeuDlrX8ekv4p3P8XAyednFxftesIwNmGWAB4frPfbnz5jADn5elsc36ulKui25RfuA19PfcKgMb2+YDBbMLC51s5gBbvE2eXGDX19vDlo5+2EQYNBlmuNnTC88RjRgr8apWwLhUYaYwQ0NM1uN2Aqvw7m1icDvpY+6JBg5aBW1wEuXWaR9760UJ0T3T2MoXTVebauFHYXXHRH2vhDVqKD9N/lwXo1gvxC75gCxYMWb712f9QNZsh2dFbMaDezmcwaTQF9Zq3aB/WgXmMs38BAb56+2dc4cBwzQBDcRUeDcV6kj8/ueOPVc1cSLi59Sp7JwaFLpGCFYOrsuX7v/UHLRXszsDAjoJCOkbq0xTbYF/vhIGGw3e/94//e/x787WSMtrEbfY22x53BH9EyHoGZ8tTPUYPP+ZZ2YvRfWIP/d3/ndz6oKR9EinFBpCBepnYQVSLHq4FuZXxL6IIl1bzRZMNZ8rAsFxFcjnpJQUqjJzwrIShl1GFW4CmYlgKq6TDRYho4K1ebXADfWYJ+kuU0ag4s4pUaniOlwh318+5+rgtfBQ1YCJe9TPmU7EEJF5dcoMCcF7waAk0fM5l6MVnRJZhznWC/kasbDQWY2nLGhNBVIwz8DdjE22fw9Gg16knzDFoEhT204VyMbC8fgvEaZRU3jawU14h4Y0/YzoD0J6OYlC8DQT3yNIJbbQv0dfulayxRGvTRXmTmwHECfNfl5S0QiCqXLUtFyk2YDWBYzs/PooQObCr3DcbWm9puY3311W+00+mpVFTz2jUGw5uptpBlQpRWWVtcPGs/+/Gfts3qvM2OypuTht54foZRfembv9vuvfHdttw/RZ5ctKlBaEu53IilGy4pHW8+a9PH77d720U7ccpB3y9Xl+1gbv/mbQG8P3u6bu/uv9YuXvut9nh2r60YwNar4o9uxPWNhmK/HTNwvHz1rL1zcMkAwsyDvjvouSTk0PAZI/IfXVy3X8xeZuB4Ax4ew4tJeJGHlWSDxod+71uf2dSRH/GGZvLN2ZlcvgLHDQPgBUxZuaw3nZfh1EirA5StG8RdnumDvPAFcRAv8u03KDJ7xhh730KJjsNCpvKkLrhU4iCaJU7yM3sh3eATsRpPByqYSTpioQwxirj+7ruBLJnlFcrWjdMuU13fMvv1D/xcLtUAu6Soh22+uuubZV3CcfZ0dMTMiPKut2vMfZ1xtgXTfnDRa5e39MO62KzAdIks9/fIV1V9Jbn9t22/2yHuGvwsu3VY3/8v/64G3yHRGMP9hfgrht647cbeSP0ch8E3EjTwvpZhC37X/0obfBDY53gwn8/3Nfj/3m//9ofxyG1XCBotDQLXMXakZUmFMnQwzWRJxXMYkodPqB0ZIkk4GSC4di2yHs2uPP/prcQgUSGG3FTy6uVfJUAxgLSncKkAwhaWQunNOFVApSiDS5rt6t1axkCFGHwEXZiZHseWWkdh8hT4Ju1C4WLItJA2HKTizfOzv/7EX6/PYUaqKXyuRoinD5LZ//GBD6FEZRE+/Rxxkhp6WCJhM+Ji3KJkqRuk/FeeUbWEMFsvUGWRdLJvllGR5U1tV1OZPIICyl64+zOROSlSHKzB8bDNwNmlJZqNUZOf+niywjJVz4jRqHUnongbpSXl6BvI8Ldl4HGIYCq+P2dmsWHWoSyUkbZfKrKzCpebjGs8yU+fPMaDXpAuHNuSpiKw395+61vt9OgVxrTyhPVc0Wq6DTzaFD8/v7e8eNLe/8mftqvleZvPbL8olWUs2vMp6Q/P8Njf/P127zf+RjtjEFjRp+uNr9fA6IOXrwXxRXhHGPxH27P26OLT9pDZ0Iwmr4Dj7iuXk96/uGr/fH3cfvno2+3x8asY7H1mMnvAowzeqVtvdYrs6+nmWfsa8N6e+lVXbAr0czBQjlbw4v3Lg/bjy2k7Y+DYnrzUDmgMimXwyCyQ8pLELb0HTDPAGHrWoM7QSTswIDJnu/ewTrPctN45BeDg8xBKIxxDfTSGC+ow8EyPQsM4W/ABV5XyyHnWsQASnjEQgocyHl2MHkF1nQ0Sc4+N/qSMDgNthb8M8A44W3f6iYcyYuA4mTm4uqX7oO4X0q58PDk5TpqyjUPaFpeXabO8dvnt4HyVnTxgE3ugHdBpcReUzpzNWDe2Ch39nX/+9/8TYIBkjHkMtuc9fs7Ie+0R/iSNsneNvh79lxp87OoVtlZD/6+uwcfQ7zz8/8H3v/+h9bzxpiCqxXQkxFYAypggVBKRnze6Rn5ueHod8wACMMW8Ea1LxQiMg0gt0Vi66stcl2oStB62YDrlrGQZ6wzljteCMsXkp0FkyEMMC4InJh1OngzmNLj0dgEY4xtYlCIxbaSgSCZJRRG0XnH1K/XMs5wDXAx+GfdUE7bXqYeSZZpTnnZ2h4CLnq2wnZlYvibRvSoxuAuvLgkq6cBb819GxArSp7abpvf87D90lF4UzwzLdK5VWmEKNF4aOR41zRNpTE/My9KMJ8DmL3wobIQTU8O5Ci4wz3ueWgYueY2BvEHhgzMFvUnJX8G3DjAdWFz7LnroNWJswKNuslOEuhp8b+TNJwwc/KxvW3mymKg8yF9nPj45u8bz/PSzTzEGeIsYiEPLhBbyEE8aGVutNu173/5r7aVX3iEdK86AcrDvcwfMPmS4LTByH+6h46uz9tFPf9SumMXMfKGe+YdF008utm374Jvt5Ft/sy1mL7Unm5u2vPKVfQxg9H3r7imXUID3yvZp+3q7bK/tLdq9fb/hYH/l8k07w+v942et/bP1q+2TR99tT2bMYvBg5a27r+xvZtN4xdO2ao82l+2tyZbZgh4vsLJOz2AKvGerg/be2UF7Mn+5Xd1/hDHH8Lo8JkGB4Vtp5c3elJavzto+9JjNp+BDOrg6wKxXfjmOQXt+lHscawZEamRXmjeBD+a+dsTnUVx2dAbliwQdSuS5jBNXZwTSHivpQ3g6e9BmdszggozUS9R8tXkZ8+lk1o5ms+jUdD5pF9Bb51oe5z4IMpK329IXP7PoKxRWV7QLjWYMLidz76NQHRnyK1eZ7dD4fObN75v2rX/yd/8TZGUYeY31zogbwWFn7L2G9rtB4G5Zrs0ba/dbwhXGPccXzuD/97//Wx+qQPE8oJ4CZygjCy4on6LuKJ490FFmBAelzdozYSCR3TAEYQnHp1b1auXKeCFS2hAi+Q4xpuvwZhoXuLRlOWReoYjFABdhjOsYS88Jo23xS33ONRpiP/qSdjlPn3q96kNvQ1Xu6dYZ/TBUf8Wvt+eAQr/roRM9mzIs4u25P4AgeJamnIMUguvUWthjVnO3PfEyDPrUMwT9nOb4H+OmwfNcwdYbGm1b3/45sDhIUSTlbMI0yySYwOmYYdnKbram8ieleJPT5AdIeCIsEfJ8BD11g56WdfJeFOoHV3lH2SJFweQ/oeNEHctCofA/AfpKfukdCbS96lDx1XasaxnTaEfjkHf/mCbtiPznuuC7DOdN8VcfvtKOGUSmWwabDcad2YLvdpJZ9DCzBb1Jnxh+/4Nf5LXaV/TPwUhvVpiXGMA33vpu+w0GD5eLsmVgb9Z8cG7NjKue3sZYUucU47T6+N129tGP2vGhX2GiLWcp4Hm53LRfrCft8uXfbZuv/W77jPLONtbulqKdKwbZjU+D08n59aK91c7ad6bL9tK+W1lXzNCgF31fUP6nj2/a/+eTw/bB699tz+69lK/NNfkgwpbT0daoHu21Uwafh5tFu59vWPhwpa4ts6CrNQPnVXt6ddA+2T9tm7kzjlMMLrMHv4BxiCfN2Dtxhs5xsV0yo1rn63P3soVaCrZ24UObDLyHGPDZ8QPozgwDeqy267ZdS0Pk7bD04/j4pM3Jc9u1g8/5EoMPnf1q2JyBJ8tR8E9jvl4ySMDXA18iB03y3QzkK9+0BaaDDmAjd1SD59v2nT/4D/536IgG/65n/7lIfgw+Mh9jP9KQu90+fM5j7I0vhMH3iHHfu7y83J/P5xr6Ww//t8vDj2JBXJVUDKK/gaiilpEZg4Ihdkvjp4JS0JiyBMsZ8jEMisg0y402bMGbta4Bx3hZmHLD8OUGzegZ5TQAUWKOw5gPPAzW8y79MLoGvfBhmIKZOBBiHEk33sV71Cu4I47rgpFjN0jm61WbPWYVgjCvBgdOuEj9dAbDAA69mV0Y8D3uzmPwK+za5zAGHcPAdwTLxSDfwfvzfar6phUtioZe+7OevywlcLwLX8OZpTXOQ9POHMu4Vu2MIg9SUaZ4UbS2lHgb5I2nQskgZIYzIUKXuJynjuICjn5ngIpluIwUk/emGQeOGnx/9iN9JXolXraTH2m+umKKUcb2KmTBY/TFOhqtevQfg7ZeZslp5UwEgyeuyqm7o16696A9OLrPOQM5xjKf+SRCBJxS2sAo+S4hB8GP3v9Z++DDnzDzgLYuDVHeG7duNd6bnLS3vvt32r2vf7etoh/eX2HgoJdbBpANMxFpOcc4H68+a5sP/7Sd3Ky05e0QNunF+xjie2eT9sMlxvX7/2b78HCeZSxv6KopvkHwZl1LM1NmCK8crNvXN+ft9Zvzdszg4cwYN1f3t10wEP7BZ8v2k8kr7ez+221z/HKb33sZHjLHwOHdXC3bNTOlw9lB7p0cLRftAR77feypz92568uB4GJ7zgBx2BZ799t5e9D2jh5hURnM5DcDrA9H7QHDhzavlwwQZ8+gJQPQ/BCDrtMCBzYcfdDSIdWZjzdzGXykt++tyg1bjP0WO72Bxz6fMocHM8o6uJwzWP/OD//B/xaWbZGTuwY/56Rl+Ybz4eXnvOeN9FEnHj4ytJ1MJrlZ6/V6vb7CqP+rZfBBak/v/s033/y1Bl/lilLgBcQ4B5iKaSrXgdyN9TAWHjxXubviGfR6Aw8BUuS8cagyWdY0T9Uxq49Hsw9MI982s34vDOpC8DKwGBE92tR3MCEtN5xQWMGruE75bHcMGp8z+LZn+x2WoTxivMgMAF80xAPXqm8Y2Q5gBus4yBQ9yHdAopDr+RrWLGHxy4042zUtfavyBtNsY9DrbtDomz9CebcaqN6n4F3nYxnMPeXS0HRxCB6WMQIqeeIQnIFlGmWCh+n8Ag/6j3RDBjRPiYVrksOTTm3K5iR1djTpiaPdmlnAs86DypGdVV68rZPZHnzWWzPUuFCNBmZvP6ec12AkL+075ZFjzsiQRh3nXs8X0ClTWRPW6JNYeMobjhoSDsqmufuunAsPXFyS8Wtv+LNtf2N55A53Mnx1+UKeWQ5jn4977B+0xeqsLVeXGMMyqro3yojfVT46PGlvvPbNdnx0SrN4trqmDi660kEFOETseltcPG5/8sN/Ah3XWSef0g+9/xXllptJmzx4u33rb/832lMXgDL7tt+qp15ywTvErt1nwDj45N02WXzUZnra4OQ9AcPl9REG/6qdvfn9dvHSN9vZ5GHbTo7pp7O2FZbyGmMLqMmk3QfVrzEreH31rL18dclAiv7Bh+3BVTu/vmzvL7fth2fMFo6/0bYP38mzFOv9Ge1BUWiUe0ngfwgx9i/P8uLDl6YYblthFrGinQWeveU2s+O2nD0CxksQZdqW6wX0XkOD/TbD0DvQzo8mbXV2SV0GATovK3/rj/6j/w3dioFHz3NExnJEJoZx/6Kxv3tMWSPldwbfo579C2nw/93f+s0YfI2oCqeB6Ku+qgDkvkLovBavUnb1UyGHv1yUwSqlMXgtLNWFSFklTyMjfKOaavl4eZ5TJLUpo6HUAMiwKPGufBk4p9bZf087wkhdBCg3ljESMfjihlKWIS/o4mjfYhw4H95uxcIruCVQljI568eiAZB6n4fBH4GUGJF4oBr7Dkv4whgDUZUUP8+EX7Omu+VzrWHMeWxQedCe8zPYl+DOORAo7/kt3ipV2iqwoal08DI0DZzqk30bOJiT5YvKSrDuGNCq3m0IPQije8IomhaA0S/7kwBvCkP76v8atAeunqYng0fm8G/AM3SQhDrJTWQQSGkLk5xBinNTpbb3UsweuEUeua5BlLy0zTl5kS7rc+0TxqEKRsT7f5kBMSL4AsBKpzT8RhiAxTV4+MAXHLO24IAhX2wC+BLKAVXwePDuatI7HvdSHKS8lyBXD/fmzHKIbi3dLNr7n7wfXrswImzNtPvB9tZ77a2X32rvfPO7eNHONopu9lNI3mTNywFdlqHGe3/2w/bxR++GpxPaiwTR5gaD/9n6qH3n3/hvtvbw7ebXKXwmxTa3/PTgt9cY3Buf0d62hxjpoyfvt9PtMwYv+Eqj0mSNLf3Z2br98+29dv7G77Vnx2+0NQZ76YyFsUe+LpkpaCH8eNDD/U17kxnHmz5PsT5jQLxpl5RZbDftGQPpe6v99uP1/bxo8ObBwywpSf1jvH7sGDMxZh04H83XJDMYHLozissHf/Y//V8jf37Y5O4N23H8nIEnP+fjuuflOOoyI/Bm7W5rJvb1+osG/+HDh9fvvvvuzthTr/3XavBdw7+4uDgYBv/f/s53PlQpjQkaS6WUEG8UgfbabJXQLM8tn1LxkkqJqk7BkfF6ilnS0UCjELd5CqF1qt3AShsB3Mt4rleC0JLm/l3zVJQoC81tVdrg5Po22bSTNTw0WX2N8RMtYVg2kFVAPeB+QRh4DBzgZeFCgLc5H97mMObSZgwoqTsMovjQuNWDF4IojF3o9Axud0K1W3kjDHxvU0rRbeiL5bwqvAoXj0XCghLU6OdtvXCt6Ck8+0PfXPMWvvVSl+LSB6qllnAdvKyTtmwjbYKZRdJcb4MyzsQyoyCpjGvhNNo1jCox2SNNmJz7A/Mdn4U5+pRBj9O6f4C3LUzS+As8/6WO9LBOcMGrRFjkSfZ0cx4++isRS1Ugx3BSg36RYl2ibbilsmpowmsAyGBPMSYDvcxBOwSYw0V4Rh1/bsWNYVQOKKx+1CxYWklTB/eOCJbNm6r5HgAgllergi9+NIJN44TyW7+5cNKmB75uudJLXB1cuQaWt1N9J45L+k8ef9LOF+d0lFlIDL43ivGsr9Sdk/b93/mbbTp7aA1oBASm4NfemHXW0o6hqdsgr9vy8tP23k/+qG0uPmvzQwe4chXd1vnJBTORV7/dXvre38Y7fwUDjgfOQLgGMZ/cvt4w44nZ3rZjZghvMbycPP5le/Wwtm9azoe0nm6u2j97ct3+7OD1dv7K99qCmYL3KJwNueTnw1ZP+9bNl2YH7bWDTXu0vmwvMZP5g5//n/5X8F9jHYONTO3OiZ8z+HfP7xx3xt6jcXj4hHj42NHrF8Lgg9D+crk8+G+9842PUvtOoKM5Zi1dwVNw9GwII89wu55dwTzL39aHeaAV5eY6Rld4vVyUiEzPRz2rjnLZiQHjPRcXDXy8eGH2NgoOf3hf6kmEPd6khhYhVklNE47l+cXgE1OXUAat8K+2NS7gf9dQ97IZwDivgeAOTfhzDVglzkNmhOHVWz7nKMkw6h4NnptvHHmGwrXy64nn6pfLBGO288Uw4GR7W/pR10bb17gBbZdnU+TmGEOJN6Wx0njnieT8bnEy3O2TQdKZlpdgWZeyaZOfgB1A0lbSqqz9EKLtKAMabq4q7U5bow2DqbdXd2SEdv0lDVi2mfZ7XeG5U4mGyxOHZ+4Qsl3X2+WCmClrVlG+7HngBCHhGLnAiBu8/6RU+bxC3jXFL32C/+Jlf2zKQbRk0X56hA4YTxeLhHsrg4EgxOASOYIRvm0iD2KBi/vPNfYObNUX2qbuIW2oZ8HpSg/eewQW459HfnbMZVOreh/BNovm4qTh1bsHHqPBDL15eHQfKNMsi+rk5hXXh/sYWKDvHbfZ/sRRqp1dL9svP32/rZYXlK+23V3l5l8/Ifr1r3+vff3t77ebw6O2Tvvk+yI5ylwxmPkQ3epqw+wAK/z0g/bLP/nDNmfU9H06EI4y23a+2rYPV4ft4O3fb/e+9ddpcxbrrAQ5E8ASA0eat3ZCT17DVh+fP2mP2qr9n5/9P/6XFI2Rp887Y48MxsAbkY+s5ZO/OTw8zDXGPHkY9xytOyL8zXIOBv7FMfgu6dCZAw3+f/sb3/yIjuwUxDCULsJLFCdF3GDeKO++6/KoKqrcGhu9Ycu5NhhvV8Hp8Mrbi0rBU4+k+aO+Z1EK0i0/hDWwA7+MfV5JIHyNbqFKKnBpJw8opU7HkzyjXq/tKug+IKT5T9/IVP+tcxtcrnFXEviLi3hah6OGQRg1Y6mbtiQDpvDObiR3HkEDaFyDRtqofpheNLXJSgt8YfZ0r8dxnI++iKw4DAOapH4c8HKe/9qG2/akp4NZzgNXxPo5ZbL/ffRP+qWg/we0gmf50dYw8iqowTY8M80ZRS3v0e9k9tw0S1upy4E2Ryi8bkPassxoTxi9zeoX19SvvAKYpUL+wmtkQmOU7aC9H8pCnvugrLNBW5e3qSPvhUsiEDkoa4iW7r+wPQCXBqll+9KLcvJEGjir5ZDBheAswt5rkKznYg/ZSXMGMRyeLGMGHkdoLHgxdrBSlu2jNaV/WgbHDHQ+uQ1uWwycDkierHZwQd7cq7/nMxRdX/TU03LaLXiZtYR3e212RQ0QXfnUK551Zn16/sqCcJ2VAHvu3n7qrBkENnhAa58m7rqZJ4nBzS2ep5OTdm/iA3i0751mRqxjBw1vKoNTInj41O2TiyftZ+/+CN0Gk8iNeuMunA11T9u3vvc32qtvfDufR5XA0QHgBX/6Y5985cQhtvxnf/LH7fryvP0/31z/L+jYXWMfg+81dkpjPm7c7oz/ODdSTqO/M/ZG6P45gz+WdBgsbr7M4A9jb/iXNfjlVnx5kFMj5PyLHzGnQziI13v37t2L4WdEShodxsG42fvOg4f/M44QrqJBIzXOFaycKrGcRzQ4TWMcU08FMV2iAPkR2gAAFDRJREFU96PBKt5xd6+9U6/syhFYz6cm1xpV4QCDPCHU+mmFgVd5XvBaA0bZLKGkQOGSdcsuxKqp6pMMkK3murHIhe1UcGod54t0BbZ+1b5C5Nqgg5ghdWkX+SeU4oiPaco5PQ6utbzR6+Q/pele8Ep/K3Uc74aaRourOIgYWNkgf+JXjds30zzeRsn2OQNPmcHHwl0kLCsEKVT/HUylefBGMW3CPJcprHcX3925YAt00uLJ9mtDULbsnfZzzZ80EH76RBs5uVvmCyH8kK6cW3wMOrdlC9ec2R5/hU+d80f0/22o2QXlgKpTYvA/Wl0klhbCD1G5tj1Ox/0f1xCVt7Qqc6GkEMRJOIEoDpYhre7BQG1BSle9eI/CpZj4ZlkIWRvGODMR8atG/JdzDXFaAaHACF6aVW8s81/ZC+waVJzZyVfL+sJDd73sEX2S1vcJ2abv5vEBJjxBt7U0DAVjCfV9Z4+7ZHwCbTZtVxzXs4O2mR60w5N5m987pu400W9j5AP8U/oMTN9ltGIWcHm1aIurZbvYXLSz5Vl7dvm0PV48aU/WT9sz4lPOn62eAhN7MaNN2r3yraK+wE38nVZvz9vi2Xtt9em7bf343bZ58l67fvbLdvXU4y/azcUHbbv4uG1Wn7X3P/oJ8J609x8e/b8gmUswTrnHR8pz7Gnu4PmVPI/jnIDpudKgDyZjwm6uGQhQs+sYemztDQPAjXZiPp/fPH36NM6e9xfGB8y///3v3/yjf/SPiol/Tgi7f024m5fzf1kPn/TcuP23vv72x2XUUf5uKKI0d0LleROJRu4aFMvdMc4Gy8YIEmJIjHq5KVczBgljmVoyGga/yg5l9tzg8e4AZP4op7oJL+XtPW2kZY5VfsSCowLoceaVApS3Lv5chEoYKrNeiAbXYJrBuqZ4ZTv12Tu9Hdu2V2U48yg8IPTIMhjYJr/UDz4CKXwNuzTCOI8npWEGXp51KGuTegnpaOEmVoIKDuJOXg16lW8Y9DHWNtI7uBiSDt045m2g8g7DkEB60Yhivc7grZgNOAP+XbjxdjvszPx2Zcyt/sVQkSY06w44vxqq77f5JYPj+ot9Guc50qdRZhwjQxYQRU7skV6nXn+WoBAO6SHJlV1vVjqgS4OIBnlQkur8SAvtCaMNY8mx/UpW0u6Wy0vFSMs1MbBjoHEtxQFcbMuyerBl2G1xBPssXOcvxN6O5XMRp6HkJ7MEKhrjh9h/TvJ8iH2kf77DyRu4bl0VTduR1fPpDBJe5eE1l1R9HYK9sD++Yts3dW516IjObH3TqEtMImfrwUse2A5pQa332/3z3lMAEyGCQ++rVfTwRWQNHdBJOWYsOJQATt2vsxhlpDeDU3CkLlxr//kbj/7ntKnxjnfPeTx7j2n+XxDpX3bmjCO2MvUJ2ZY5PHwMejx8DPzNJ598kiNlP+fhd8/eMI53w6+klYY9hwCRPteYTLwb74akKQEEDbCKka2HChhhlPdaBhgVBOO4tp7h7rkhMkp1YZgnjD8vbhUsX9naYSWiJDJ8KO5IF2a1U7iO9j2mvZ7vYOC1ON+ta6RyXSPUPh0qpOrz52lmUqa+SHZsrxJ6N+7qVRj9uRvGZcHTcGhAytsbZetY0fMIPO1ldkAE20TP6ync27Y/F0kr41PtFExbquDg7ANKRtsYcYRfgScMYjDruI4lPkM/9HL+mSBuXx5LX6v8gCE/Bg6jjXFtmbv4jWCaeVLmRjDU2xlJBzpCaI3x0/jH68Ur9snhyhswCk4ZLepxlEaDTp9v+xbnu3gmjWvTMuMl5F1HMZw6DfSd5ORg6PXQszRmNa5NdxaQc8ETx8xsePOeS9vgaRmL9UE4dYImkISvV64MUFev/+T+aTt+cK/NT4mcnzx82E6JD15+qT149FI7vU+6r0LAwMKhwHNAzGuXgeUA4hLOHrMBXxdx6HczPKf83hGzhDmDK7HNmV2Ql+Ue6isn0tzZh+nOGvwQ0uHxvB0ezdveMe0dH7SrI5zFOQOEHwNiNnEjPI6+ztstT/uUOzzxFRcRnnjz0DwR2dFDz/GLAf1mfK+Ik6x1xxdkmCXqxeNASye6ua83X4zrQUPfT///DrLn14Uv5u39izx8j3r4pO+etkVIs1vHI/k4YnuHdEgpn3gOcZjLuTn4NkKQXT7Hz51TPkeuhXXAtdHlI2QP89OPlBF3HJuIX/pB+t3+jPO7aV+Fr8JX4V+fMIxojpgHxsLrGOCehvnAgOhhOeZw5NJjjDx2LEeiHr3XuzV8j0S99rue/c7zp52cY8jj2RsJ3qTN07Xz+TxHb9bq4bt+//7779/8V+Hh69r9uvBFY7jnGr7rRiATD8JoePTokS8Wyho+iGcdf7lcxuBi7F3TNw3HRju9t28ZOh3DTJkY6hFTYH9/GOtdGY8EDgk5IX03Snrp6OjReDedo0zzvFy7fm79O2lfxa/iV/Ffk9htwuci9mMYdm2GXnsM/Cjfjbxld9691z09kXQNuOfjmGiZO7ByxCZeYwt3a/jjqIfv4MN1vH8NPYZ/N9vjereG/8Mf/pAq//LhX+Th/orB18P35Ite/ltvvbV7vYLefff0sz1T754yzKj29cwP6WA8fSOghvce736k3/XyIdZIP4AIOZLmQJUVQ67vevZj4OAy14bRjxzNyNXnw5elfRW+Cl+FvzxB5+5XAuZA4+ppnMOclAExMU4j+TH4RrI04DHanmPXdgae8r/yyUPTxjXGOuv2nhsBm4gnj1ncrd3ngSvsZ7Zj/lft4f+LDN0X8z5n8D0Ooz9eonbX4IN4lnWYDcTok35Ih40740+ex52hB+Q4ept6DARJI2YZh/QMGBDsc4be451r8fvcko7hi9dfha/CV+Ff6xCDiM3YGc1+nmjgODz+eN/EeOceSdt58MQYdI9G8ndGf6RzHgPvucs541yDj5Mbg4+d1MDH4GPYY/A19Bp8PHrTPrcl8792g89INdbyd+/FpyP/v/bOZTeOW4uijm9mQeAHnLkHGfknDf+kRx74C+LEgQFPrnP32ubmZbFZ1S1ZkmPpLIA55CGrVV1BVh1R1R0+iCXv/2xZI/0m+y749Gmtwt+MW5+bxWOkrwvl/Xvl5gqfc9PQlby3hxQje0ic2csXRfFjs5IhOC9VOMorPZJTS5Xv6h6Icom3cTTse/laZ3m3cZd+8kifvo7xmKaCuH+Vgvp+Qkdy/4Lsxyd05NMvZ75DBxJHTnJHkjuZe/369U9v3771H24Zz8KXxBn3xzN1cv7ELcLPto7W9Aof8RP1Rrvc9bKOg+R/1gVh+4Y+x1LlK3wVv/IRPueUOFb3Ptc2hsSiKB42FqKUMUvTwpdfLHu5YyN+jb2/T5SGLHyt/S9SV5+2kX7yrKGyb/0ue+W67OXJ63zCFhJHTnJH8lvNkaPSP9nHR/YvXryw9CN8vQFv6egNuNIftnYsfbVNpU8jlxuALkbf71fLdo4re9DYsm9jzu2SCh/Gvpnmi6K4J0gFhzLMvHxClAq8lWPpE2lfdfO1wgeN/fglUcsj/i57xjrOcqfJfRY8/VT29IWfzpEXETz/D9v+pWk6ZvkJW73utYV/lad0wLm9T9w+efKEJ3j6J271BpyX+B0p6HkNXQxv/bQ+eS52qnL3icwpR/frP9TnX0Jiy/e7LxN6Lf9LaXnfhdXo8y/AjXHLp7+Zr1at2v1p+W+8/ffe/7uf5uk7h6xp8lCer/cxzGtsqZNfRbUu+xwnceN3tmf8m4HcxxM6/EZgR2leS7+wZePn9RG93Lr7CVvgCR24zad0wLlzz+PP2zpU+XoTfloHNHYEXRxX+fS5Bnp5V/m6MFylbOG4sie2scLjXtkT1Ti3vpXT8u6r+eZBnHCurSuK4p4if8zVbh8j29Z1ZNzWO6ohen9oSh7RtPfuian4+9YOUcf1vXzmaJK1+03+RkJ3pU91r3nv3VPds5VDha/c0SdsOdXNeS84yR+JbleQR49nauxtHWSP9JXne/L7H2+RPvKHiF8Xh20c9xW9fUNOF6iLnqgLyB5939Ihqln4OtSCV5pzi+wjc/dnskYs54uiuDds5CePzDKM5A19udiCJ7a55dYOfbnEYpeHHMkrt5F8ogTuCHIg+S9s5SB9qvwI/yYfxwxHolvNOXckfIn9sMof4n/0RnRdvsqeqFyv9HURLXrxmDELGRN1IQm9wue86Kttqnr6Op5uHxOh5c2YL4ri/tGEbeST1vtKZJ58xsSxL/+wBeMo7xAsfvVT8bvKF4jrUPZInjhW98RPnz5Z+nLmF/nTT+dwTnch/DCucf/o8Uwi0h+/TA3hE6nwFS16SZ6qvFf5kT5RF8OS18XcVPW6gFqyFb6aJa+X6NLnnBgTITnRcyPDfFEU95Am7iN6hS/3jOP+tA5jouZd6TMnz1DRW/qCrvsKG9nLawjdY6IKZP+RlhjhU9n/9ddf7N33p3PevXt3IntObkf4Y3/JJaKb13R57j2tc7SXr5O37JE+2zuga2D5K09g3tLPmGuIzIkZA6JmTEzjvFpcidwV/yJfFMUDAnnLO21kLMsm+ZMqv63fCL/lpaP/7+kT5S3+EKtlW9nLf44a+xFMedGyZzuHqj5bOcqd7N1zTt9L+ODcpXv5T548cZylj80TdW266OknN4xn8fOzLfeW97jlNxU+jJIv4RdFgbBb12Qs34xxI321iJ4bgAUPET1R7iHlm4DWePsmsifKf30rJ7LXMYh988naUfjInnP61wpfb8hVPi1Vvi7IT3vSV85P30TwerOOGSfys1mH0BG38r26byJPPBH7uXFRFA8DhN26ZhxH6G3YZS//WPgtuo2iV74Ln4bckb3yfgSTcWSvMV+JbOmnstdaP3ev8T8He/c+J/4xxDCPT7hEeKs1zl2ylx/hE5G+bgiPf/nlF/In0td16XKP/JHykEPwfQuHsX7sRvh6qZyvo9Z7wJw7jXlcFMXDAVm3bic5uYhgwdOJ3Nt8Puvj77UnMtYxXfRynHNjXrFv42i8kb0cxbdhurKnXWPvPqxyGy6R3t6a/t06sNrLf/ny5SOkP37Hji4i835UE2FH+mkZ60LwoS6Ln3W6EI6MkbUukgWvfJc958Ean1A77yOxH80VRXH/aNJeMs1RvXtMfhS8vNRvADSE3vKWu9a5sidHlO8s95Xs+SMtObZzkP28lcPPv2vhh5O1+W6dNjyR/u+///6IvnKu8BG+LoorfcScSl9vzJFGNa83bKlrbRd/pK4L6H7EnryO6TkgRyTvxA5ZVxTF/QYBt+6SzMtDfR3Sz5h5Grmxn4q+rbX06SP7z58/I/D+B9pPnz55rDk/jfPnn3/6k7XjVs4se+K37t2Hq8hutda5eS+f/lzpR/rInj/iptJH+vQ155uA3rQrfPo0Kv701bgZ9Go+ok9/lDfriSX0oiguIcJH1k40Ine5y3MZcyNInzyiR/Ja5xyVO2O50JLnD7SsGyv7yD6VPT8vwh9l/6179+EqMlytdW61l0/cq/SfPXvGbwHe3pHcf/r111971U8O6affpO4xfSJNa/wz6I9RF8sRIvvMFUVRrIjkEbUTAsFnnHmixO08fRr9UfTInTyiR+qMqezJIXskv6rsef2V7InfupUTriLCvbXJ9+fyGexV+roofU8foY/VPjHbPJE02z30I3/6NIS/J/SMM3/EJWuKovjxGWV+jpXoieTlNI/TyCF2BJ8c40ievkTu/ft8sIpqnjZX9sQIP7KH7yH8sDrGuUsrfaTPDYCG+J8+feoKnz6yzjZPxE0/4qdF/syl0g85Bsb+HiX8ongYXEX4iLp1e58KnhjB04/gkT25CP7jx498FshjKnn6ctiXDx8+WPC0VWVPf5Y9/NuED8lfXOmP0kfiqfYjfo6L+LkJjGP6Y9Q8Xc+7s6DkXhTFir2bAaJWpb68AUTuGVPRj5Inl7162riF8/79ex4o8ZoLK3sY+yN7+ROuI8CjYzx31UqfOSJ7+7kBkIv86c/ST44Iq9yK3BiKonjYIPIjInJk7cRAZB+x//33370/5rNXP1b1iD3P2bPmLir7cCjHHY6OGed2K30i4icieL57J/1Z+MRU/vTHGwAxZD43hT3O3RCKonhYROwzVOzEPeFH6sCaVPOMMxfR0x8r+3kLh3iblX34Fvmtjt3k5kofVuLfq/iJCP63336ju8kRI/mQPByJXTeQ1iuK4iEiObfeKeMNYJR6mKUOqeTpR/Cj6IljZX8ke7jpyj7sSvECjo4d51zpB+Qf6cO5in+MYU/4I8w9f/68jYqiKM7zxx9/LCv6sJI9zJLn6RsiJLfawiHeRWUfdoV5BVavscml0g970oex4mdM1e+Jxij/+UYww98EWrcoiuIsPEXTuksibxj7sKrkPdGYRQ93VdmHmxDiudfo86P45739sKr4iSP5DWCPczeCoiiKI2aZz4wVfJgr+XCmoids1ot5HPbyF3OTYjx6Lc+tKv3W7cx7/DP5DWBmb31RFMVNEHHDqoIPq0o+HFT0YfmajaO5i7hJSZ57rXn+ZG+/dc058e+R3wz2qOq/KIqRvWp+T+h77In+Gyr6mUvX7XIb8jt6zc3cXPGHVeU/s7cVVBRFcRscVe4zcyUf7rqin7kNSV76mnvrDiv/6zLfIIqiKEYuEfkRK8kvBA+X/pwfQvjhktdernn9+vWj8Xv297ipm0FRFMUl7FXuK169evXPmzdv2qhzyfE3LvrwvYV/xLnjN78JFEVR3DY7e/B7XFfcP6TwZ67zsw6P4TeBoiiKu2JRse9xFWnfmuBn/u3Cv4S7fA9FUTxcbkvM91L4e5Swi6J4CNyZ2Pd43GJRFEVxz/mRq+v6zaAoiu/Jd6/Yr0pV+EVRFEVRFEVRFEVRFEVRFEVRFEVRFEVRFEVxuzx69D9nDe494IWYXQAAAABJRU5ErkJggg==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84300" y="480058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62239" y="77723"/>
            <a:ext cx="18576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САВАТ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6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9" y="129611"/>
            <a:ext cx="3434658" cy="515891"/>
          </a:xfrm>
          <a:prstGeom prst="rect">
            <a:avLst/>
          </a:prstGeom>
          <a:solidFill>
            <a:schemeClr val="accent1">
              <a:lumMod val="20000"/>
              <a:lumOff val="80000"/>
              <a:alpha val="53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3419872" y="455853"/>
            <a:ext cx="6002717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</a:rPr>
              <a:t> </a:t>
            </a:r>
            <a:r>
              <a:rPr lang="ru-RU" sz="3600" b="1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</a:t>
            </a:r>
            <a:endParaRPr lang="ru-RU" sz="36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3870" y="3488385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Турниры по волейболу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33048" y="1606460"/>
            <a:ext cx="4191910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Московской  межокружной спартакиаде по шашкам 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«Спорт для всех» 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команда </a:t>
            </a:r>
            <a:endParaRPr lang="ru-RU" b="1" dirty="0" smtClean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ЦДС «СОЦ-ИН» </a:t>
            </a:r>
            <a:endParaRPr lang="ru-RU" b="1" dirty="0" smtClean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завоевала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6" y="1227281"/>
            <a:ext cx="2773018" cy="2122096"/>
          </a:xfrm>
          <a:prstGeom prst="rect">
            <a:avLst/>
          </a:prstGeom>
        </p:spPr>
      </p:pic>
      <p:pic>
        <p:nvPicPr>
          <p:cNvPr id="4269" name="Изображение 42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55" y="3914947"/>
            <a:ext cx="3672408" cy="2601795"/>
          </a:xfrm>
          <a:prstGeom prst="rect">
            <a:avLst/>
          </a:prstGeom>
        </p:spPr>
      </p:pic>
      <p:pic>
        <p:nvPicPr>
          <p:cNvPr id="4270" name="Изображение 42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9780"/>
            <a:ext cx="2251256" cy="2219597"/>
          </a:xfrm>
          <a:prstGeom prst="rect">
            <a:avLst/>
          </a:prstGeom>
        </p:spPr>
      </p:pic>
      <p:pic>
        <p:nvPicPr>
          <p:cNvPr id="4271" name="Изображение 42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1" y="3895081"/>
            <a:ext cx="2709333" cy="2641600"/>
          </a:xfrm>
          <a:prstGeom prst="rect">
            <a:avLst/>
          </a:prstGeom>
        </p:spPr>
      </p:pic>
      <p:sp>
        <p:nvSpPr>
          <p:cNvPr id="4272" name="Прямоугольник 4271"/>
          <p:cNvSpPr/>
          <p:nvPr/>
        </p:nvSpPr>
        <p:spPr>
          <a:xfrm>
            <a:off x="151748" y="6519446"/>
            <a:ext cx="3474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Рождественский Турнир по мини-футболу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73" name="Прямоугольник 4272"/>
          <p:cNvSpPr/>
          <p:nvPr/>
        </p:nvSpPr>
        <p:spPr>
          <a:xfrm>
            <a:off x="4866113" y="6519446"/>
            <a:ext cx="29120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Учебно-тренировочные сборы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817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488</Words>
  <Application>Microsoft Macintosh PowerPoint</Application>
  <PresentationFormat>Экран (4:3)</PresentationFormat>
  <Paragraphs>160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Calibri</vt:lpstr>
      <vt:lpstr>Comic Sans MS</vt:lpstr>
      <vt:lpstr>Mangal</vt:lpstr>
      <vt:lpstr>Symbol</vt:lpstr>
      <vt:lpstr>Times</vt:lpstr>
      <vt:lpstr>Times New Roman</vt:lpstr>
      <vt:lpstr>Wingdings</vt:lpstr>
      <vt:lpstr>Arial</vt:lpstr>
      <vt:lpstr>Тема Office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Основные  направления  центра досуга и спорта «СОЦ-ИН»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Socin</dc:creator>
  <cp:lastModifiedBy>пользователь Microsoft Office</cp:lastModifiedBy>
  <cp:revision>160</cp:revision>
  <dcterms:created xsi:type="dcterms:W3CDTF">2017-01-19T17:09:58Z</dcterms:created>
  <dcterms:modified xsi:type="dcterms:W3CDTF">2020-05-14T16:45:21Z</dcterms:modified>
</cp:coreProperties>
</file>